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393C-E2F2-4709-B1AB-F621B43893FE}" type="datetimeFigureOut">
              <a:rPr lang="cs-CZ" smtClean="0"/>
              <a:t>25.01.2018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3754-EDAF-456D-9C07-0988BF6529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100 nepravidelných sloves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č</a:t>
            </a:r>
            <a:r>
              <a:rPr lang="cs-CZ" dirty="0" smtClean="0"/>
              <a:t>ást</a:t>
            </a:r>
          </a:p>
          <a:p>
            <a:pPr marL="514350" indent="-514350"/>
            <a:r>
              <a:rPr lang="cs-CZ" dirty="0" smtClean="0"/>
              <a:t>překlad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cs-CZ" b="1" dirty="0" err="1" smtClean="0"/>
              <a:t>Translate</a:t>
            </a:r>
            <a:r>
              <a:rPr lang="cs-CZ" b="1" dirty="0" smtClean="0"/>
              <a:t> in past </a:t>
            </a:r>
            <a:r>
              <a:rPr lang="cs-CZ" b="1" dirty="0" err="1" smtClean="0"/>
              <a:t>tenses</a:t>
            </a:r>
            <a:r>
              <a:rPr lang="cs-CZ" b="1" dirty="0" smtClean="0"/>
              <a:t> – </a:t>
            </a:r>
            <a:r>
              <a:rPr lang="cs-CZ" b="1" dirty="0" err="1" smtClean="0"/>
              <a:t>simple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continuous</a:t>
            </a:r>
            <a:endParaRPr lang="cs-CZ" b="1" dirty="0" smtClean="0"/>
          </a:p>
          <a:p>
            <a:pPr lvl="0"/>
            <a:r>
              <a:rPr lang="cs-CZ" dirty="0" smtClean="0"/>
              <a:t>Zranila </a:t>
            </a:r>
            <a:r>
              <a:rPr lang="cs-CZ" dirty="0"/>
              <a:t>jsem se, když jsem na zahradě sekala trávu. </a:t>
            </a:r>
          </a:p>
          <a:p>
            <a:pPr lvl="0"/>
            <a:r>
              <a:rPr lang="cs-CZ" dirty="0"/>
              <a:t>Snila jsem o velikém domě u moře na Floridě.</a:t>
            </a:r>
          </a:p>
          <a:p>
            <a:pPr lvl="0"/>
            <a:r>
              <a:rPr lang="cs-CZ" dirty="0"/>
              <a:t>Slyšela jsem, že se budeš ženit. (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married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 Udržovali jsme krok a věděli jsme, že se tam brzy dostaneme.</a:t>
            </a:r>
          </a:p>
          <a:p>
            <a:pPr lvl="0"/>
            <a:r>
              <a:rPr lang="cs-CZ" dirty="0"/>
              <a:t>Postavili ten dům před třemi léty.</a:t>
            </a:r>
          </a:p>
          <a:p>
            <a:pPr lvl="0"/>
            <a:r>
              <a:rPr lang="cs-CZ" dirty="0"/>
              <a:t>Vedl malou firmu na okraji města.</a:t>
            </a:r>
          </a:p>
          <a:p>
            <a:pPr lvl="0"/>
            <a:r>
              <a:rPr lang="cs-CZ" dirty="0"/>
              <a:t>Foukal vítr, padal sníh a do stromu udeřil blesk.</a:t>
            </a:r>
          </a:p>
          <a:p>
            <a:pPr lvl="0"/>
            <a:r>
              <a:rPr lang="cs-CZ" dirty="0"/>
              <a:t>Lehl si vedle mě.</a:t>
            </a:r>
          </a:p>
          <a:p>
            <a:pPr lvl="0"/>
            <a:r>
              <a:rPr lang="cs-CZ" dirty="0"/>
              <a:t>Nakreslila jsem hvězdičky na obloze.</a:t>
            </a:r>
          </a:p>
          <a:p>
            <a:pPr lvl="0"/>
            <a:r>
              <a:rPr lang="cs-CZ" dirty="0"/>
              <a:t>Zakázali studentům kouřit u školy.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Zranila jsem se, když jsem na zahradě sekala trávu. </a:t>
            </a:r>
          </a:p>
          <a:p>
            <a:pPr lvl="0"/>
            <a:r>
              <a:rPr lang="cs-CZ" dirty="0" smtClean="0"/>
              <a:t>I </a:t>
            </a:r>
            <a:r>
              <a:rPr lang="cs-CZ" dirty="0" err="1" smtClean="0"/>
              <a:t>hurt</a:t>
            </a:r>
            <a:r>
              <a:rPr lang="cs-CZ" dirty="0" smtClean="0"/>
              <a:t> </a:t>
            </a:r>
            <a:r>
              <a:rPr lang="cs-CZ" dirty="0" err="1" smtClean="0"/>
              <a:t>myself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cutting</a:t>
            </a:r>
            <a:r>
              <a:rPr lang="cs-CZ" dirty="0" smtClean="0"/>
              <a:t> </a:t>
            </a:r>
            <a:r>
              <a:rPr lang="cs-CZ" dirty="0" err="1" smtClean="0"/>
              <a:t>grass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garden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Snila jsem o velikém domě u moře na Floridě.</a:t>
            </a:r>
          </a:p>
          <a:p>
            <a:pPr lvl="0"/>
            <a:r>
              <a:rPr lang="cs-CZ" dirty="0" smtClean="0"/>
              <a:t>I </a:t>
            </a:r>
            <a:r>
              <a:rPr lang="cs-CZ" dirty="0" err="1" smtClean="0"/>
              <a:t>dreamed</a:t>
            </a:r>
            <a:r>
              <a:rPr lang="cs-CZ" dirty="0" smtClean="0"/>
              <a:t>/ </a:t>
            </a:r>
            <a:r>
              <a:rPr lang="cs-CZ" dirty="0" err="1" smtClean="0"/>
              <a:t>dreamt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a </a:t>
            </a:r>
            <a:r>
              <a:rPr lang="cs-CZ" dirty="0" err="1" smtClean="0"/>
              <a:t>big</a:t>
            </a:r>
            <a:r>
              <a:rPr lang="cs-CZ" dirty="0" smtClean="0"/>
              <a:t> house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sea</a:t>
            </a:r>
            <a:r>
              <a:rPr lang="cs-CZ" dirty="0" smtClean="0"/>
              <a:t> in Florida.</a:t>
            </a:r>
          </a:p>
          <a:p>
            <a:pPr lvl="0"/>
            <a:r>
              <a:rPr lang="cs-CZ" dirty="0" smtClean="0"/>
              <a:t>Slyšela jsem, že budeš pěstovat ovoce a zeleninu.</a:t>
            </a:r>
          </a:p>
          <a:p>
            <a:pPr lvl="0"/>
            <a:r>
              <a:rPr lang="cs-CZ" dirty="0" smtClean="0"/>
              <a:t>I </a:t>
            </a:r>
            <a:r>
              <a:rPr lang="cs-CZ" dirty="0" err="1" smtClean="0"/>
              <a:t>heard</a:t>
            </a:r>
            <a:r>
              <a:rPr lang="cs-CZ" dirty="0" smtClean="0"/>
              <a:t>/ I </a:t>
            </a:r>
            <a:r>
              <a:rPr lang="cs-CZ" dirty="0" err="1" smtClean="0"/>
              <a:t>hear</a:t>
            </a:r>
            <a:r>
              <a:rPr lang="cs-CZ" dirty="0" smtClean="0"/>
              <a:t>/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heard</a:t>
            </a:r>
            <a:r>
              <a:rPr lang="cs-CZ" dirty="0" smtClean="0"/>
              <a:t>/ (</a:t>
            </a:r>
            <a:r>
              <a:rPr lang="cs-CZ" dirty="0" err="1" smtClean="0"/>
              <a:t>that</a:t>
            </a:r>
            <a:r>
              <a:rPr lang="cs-CZ" dirty="0" smtClean="0"/>
              <a:t>) </a:t>
            </a:r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going</a:t>
            </a:r>
            <a:r>
              <a:rPr lang="cs-CZ" dirty="0" smtClean="0"/>
              <a:t> to/ </a:t>
            </a:r>
            <a:r>
              <a:rPr lang="cs-CZ" dirty="0" err="1" smtClean="0"/>
              <a:t>planning</a:t>
            </a:r>
            <a:r>
              <a:rPr lang="cs-CZ" dirty="0" smtClean="0"/>
              <a:t> to </a:t>
            </a:r>
            <a:r>
              <a:rPr lang="cs-CZ" dirty="0" err="1" smtClean="0"/>
              <a:t>grow</a:t>
            </a:r>
            <a:r>
              <a:rPr lang="cs-CZ" dirty="0" smtClean="0"/>
              <a:t> </a:t>
            </a:r>
            <a:r>
              <a:rPr lang="cs-CZ" dirty="0" err="1" smtClean="0"/>
              <a:t>fruit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vegetables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 Udržovali jsme krok a věděli jsme, že se tam brzy dostaneme.</a:t>
            </a:r>
          </a:p>
          <a:p>
            <a:pPr lvl="0"/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r>
              <a:rPr lang="cs-CZ" dirty="0" smtClean="0"/>
              <a:t> </a:t>
            </a:r>
            <a:r>
              <a:rPr lang="cs-CZ" dirty="0" err="1" smtClean="0"/>
              <a:t>walking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knew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soon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Postavili ten dům před třemi léty.</a:t>
            </a:r>
          </a:p>
          <a:p>
            <a:pPr lvl="0"/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built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 3 </a:t>
            </a:r>
            <a:r>
              <a:rPr lang="cs-CZ" dirty="0" err="1" smtClean="0"/>
              <a:t>years</a:t>
            </a:r>
            <a:r>
              <a:rPr lang="cs-CZ" dirty="0" smtClean="0"/>
              <a:t> ago.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Vedl malou firmu na okraji města.</a:t>
            </a:r>
          </a:p>
          <a:p>
            <a:pPr lvl="0"/>
            <a:r>
              <a:rPr lang="cs-CZ" dirty="0" smtClean="0"/>
              <a:t>He </a:t>
            </a:r>
            <a:r>
              <a:rPr lang="cs-CZ" dirty="0" err="1" smtClean="0"/>
              <a:t>lead</a:t>
            </a:r>
            <a:r>
              <a:rPr lang="cs-CZ" dirty="0" smtClean="0"/>
              <a:t> a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firm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outskirts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Foukal vítr, padal sníh a do stromu udeřil blesk.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blowing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snow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falling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lightning</a:t>
            </a:r>
            <a:r>
              <a:rPr lang="cs-CZ" dirty="0" smtClean="0"/>
              <a:t> hit </a:t>
            </a:r>
            <a:r>
              <a:rPr lang="cs-CZ" dirty="0" err="1" smtClean="0"/>
              <a:t>the</a:t>
            </a:r>
            <a:r>
              <a:rPr lang="cs-CZ" dirty="0" smtClean="0"/>
              <a:t>/a </a:t>
            </a:r>
            <a:r>
              <a:rPr lang="cs-CZ" dirty="0" err="1" smtClean="0"/>
              <a:t>tree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Lehl si vedle mě.</a:t>
            </a:r>
          </a:p>
          <a:p>
            <a:pPr lvl="0"/>
            <a:r>
              <a:rPr lang="cs-CZ" dirty="0" smtClean="0"/>
              <a:t>He </a:t>
            </a:r>
            <a:r>
              <a:rPr lang="cs-CZ" dirty="0" err="1" smtClean="0"/>
              <a:t>lay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to </a:t>
            </a:r>
            <a:r>
              <a:rPr lang="cs-CZ" dirty="0" err="1" smtClean="0"/>
              <a:t>me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Nakreslila jsem hvězdičky na obloze.</a:t>
            </a:r>
          </a:p>
          <a:p>
            <a:pPr lvl="0"/>
            <a:r>
              <a:rPr lang="cs-CZ" dirty="0" smtClean="0"/>
              <a:t>I </a:t>
            </a:r>
            <a:r>
              <a:rPr lang="cs-CZ" dirty="0" err="1" smtClean="0"/>
              <a:t>drew</a:t>
            </a:r>
            <a:r>
              <a:rPr lang="cs-CZ" dirty="0" smtClean="0"/>
              <a:t> </a:t>
            </a:r>
            <a:r>
              <a:rPr lang="cs-CZ" dirty="0" err="1" smtClean="0"/>
              <a:t>stars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sky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Zakázali studentům kouřit u školy.</a:t>
            </a:r>
          </a:p>
          <a:p>
            <a:pPr lvl="0"/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forbid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to </a:t>
            </a:r>
            <a:r>
              <a:rPr lang="cs-CZ" dirty="0" err="1" smtClean="0"/>
              <a:t>smoke</a:t>
            </a:r>
            <a:r>
              <a:rPr lang="cs-CZ" dirty="0" smtClean="0"/>
              <a:t> by/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312</Words>
  <Application>Microsoft Office PowerPoint</Application>
  <PresentationFormat>Předvádění na obrazovce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100 nepravidelných sloves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nahlo</dc:creator>
  <cp:lastModifiedBy>Alena Nahlovska</cp:lastModifiedBy>
  <cp:revision>2</cp:revision>
  <dcterms:created xsi:type="dcterms:W3CDTF">2018-01-18T14:32:01Z</dcterms:created>
  <dcterms:modified xsi:type="dcterms:W3CDTF">2018-01-25T10:59:37Z</dcterms:modified>
</cp:coreProperties>
</file>