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6FC9A-0967-42E2-8166-471A8B3B7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0962D15-0375-4A2B-8D6F-D8BEAA91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0BF46F2-BCC4-4DE4-A649-516140E2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9C65A5A-0BE1-4AB5-91DB-590B3782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2F0B967-8073-4AC4-9C4D-3C3BD910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9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330D9F-E6D2-4676-942B-7D2CA867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D5CA9BB-24A1-4630-AADF-3EBD394E2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8930320-D11C-424A-9741-0B3944D4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B088C26-67C7-41FE-988A-22B5BAE0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4245E0-48B2-42D6-80B3-1920F9AC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559CB5D8-35D7-41BC-A42E-07B86D5C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28D0F37-2F36-468A-9282-ACBD4E1C4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94324D-2AC0-4A68-9981-4B019781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A9D5874-D5A4-4847-8065-5BDCBF82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902B89C-98A1-445E-8E65-8D5C3097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33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542B9C-2B01-4ABD-AF22-D1F3011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1BB276-3F9D-4130-BB98-1318629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40D2608-1A39-40E0-A2B2-63536808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55E4EFF-2A6A-45BA-950F-27C7AAC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4BB4AA-3FC4-4DFD-BD2D-6D5621B4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6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4C2485-695F-4CD0-BA89-53059F6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5C466FB-6C91-4A3F-8674-F759F1D2C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E22A703-1812-415F-989D-3E28F3A6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F3EA8B-05E7-44C7-8B71-56623805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C1B8871-FB3B-4C0F-8F9A-8AD81355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5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707F15-5D1D-4059-8668-36E4AAF3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0EA7BC3-D111-43C4-80FE-519B0C659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10EBDD2-874C-45AC-AD15-6FBBDD99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C33D910-F098-49F8-A6B3-33AB24D4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F974A06-792A-49D2-A2FA-FB05683F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5926D8F-1D51-4B5D-8E9D-1E5C1FDF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9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E16D20-F079-4503-96F2-2A231D42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BCA036A-AB9C-4AE6-8AF1-034D80F46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76560B5-121C-4182-A6D9-AA78C4B34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DF9D1CEA-269D-4ED4-9D16-2A12E9553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2B5B017-E50D-4526-BBF2-D0BAD00C6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56870BF-D2FF-4FBC-888B-1C40BA0A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037C2A2-037D-4361-B1B9-41E7BA66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4B559A6-376C-43C5-B449-FB07E631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8D69AB-5FF6-47D0-A95D-E13CBCE6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94F1DF9-0E88-48D7-9B6C-199C489F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3A63F67-7A49-48AC-B757-1BBCA537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181D328-9D5F-44E2-A766-54B13A02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9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45A3FB2-2AEA-4375-A90C-9EB9B727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74A761C-313F-4319-95DC-ADFBB4FB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8CAE72D-402D-4886-9D9D-E6D4DAC7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2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4A9308-E889-4073-8013-C797DD7B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F3FEE4-185D-484C-88E2-DC42C224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90176269-CCFD-408E-ABFD-2C2628097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71C0804-B5F4-4BF2-B0F9-1A9D211B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437EEF3-3B00-4617-95F7-F2DA57E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5763C61-FEB2-4451-80FC-AAB1F3AB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6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D984FC-0699-47E1-B390-22C1645D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69BA743-FF48-4DA5-888C-E839F781A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2C8D0A1-767D-4542-A0BE-460E1203A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CC23266-F169-4E0C-BE16-E8ABF704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188200-8742-4691-B2C9-F33D9252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9980EF8-187B-44A4-91A4-EE4C1914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8F3EDE8-079D-47F8-85E5-A6671857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91C2616-FD9D-4833-B1C9-A8119F043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049E2FA-4D3E-4CE0-9AB6-FBE4A98C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E210-257A-4D7A-9A78-F746957B71DF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859E29C-7C12-44DA-B9FE-D8AB4AC66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F4099D4-70F5-42E4-BD20-63F149760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5998-BF46-4FA5-96F5-8D3A88749F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E5C9D8-B08E-4E2A-AC60-BAE3F0C87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ever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AC60EF4-6031-41C0-9196-09413B1C0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Unit 17 Murphy/ překlad</a:t>
            </a:r>
          </a:p>
        </p:txBody>
      </p:sp>
    </p:spTree>
    <p:extLst>
      <p:ext uri="{BB962C8B-B14F-4D97-AF65-F5344CB8AC3E}">
        <p14:creationId xmlns:p14="http://schemas.microsoft.com/office/powerpoint/2010/main" val="189502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E52A1E96-9259-4CB1-A328-F81D0AE6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7" t="44436" r="26184" b="12660"/>
          <a:stretch/>
        </p:blipFill>
        <p:spPr>
          <a:xfrm>
            <a:off x="384719" y="1054100"/>
            <a:ext cx="7819481" cy="51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B56FC3A5-2FC0-483C-9876-6D195F5C9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79" t="18461" r="62842" b="38190"/>
          <a:stretch/>
        </p:blipFill>
        <p:spPr>
          <a:xfrm>
            <a:off x="1346199" y="467323"/>
            <a:ext cx="2918291" cy="5857278"/>
          </a:xfrm>
          <a:prstGeom prst="rect">
            <a:avLst/>
          </a:prstGeom>
        </p:spPr>
      </p:pic>
      <p:pic>
        <p:nvPicPr>
          <p:cNvPr id="9" name="Zástupný symbol pro obsah 7">
            <a:extLst>
              <a:ext uri="{FF2B5EF4-FFF2-40B4-BE49-F238E27FC236}">
                <a16:creationId xmlns:a16="http://schemas.microsoft.com/office/drawing/2014/main" xmlns="" id="{C161B255-90DC-45CB-9AED-7CB0C29B8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9" t="61810" r="62842" b="19956"/>
          <a:stretch/>
        </p:blipFill>
        <p:spPr>
          <a:xfrm>
            <a:off x="5250521" y="1346201"/>
            <a:ext cx="2918291" cy="2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1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7AA8CFF8-9A53-4BFF-939D-EDA33B660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48" t="17877" r="25250" b="41554"/>
          <a:stretch/>
        </p:blipFill>
        <p:spPr>
          <a:xfrm>
            <a:off x="838199" y="1547527"/>
            <a:ext cx="7759701" cy="48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0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6E03877E-588A-4201-BC56-4C5C1DB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47" t="20504" r="31320" b="40095"/>
          <a:stretch/>
        </p:blipFill>
        <p:spPr>
          <a:xfrm>
            <a:off x="715436" y="495300"/>
            <a:ext cx="8159320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0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Vlastní</PresentationFormat>
  <Paragraphs>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Have you ever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</dc:title>
  <dc:creator>Náhlovská Alena</dc:creator>
  <cp:lastModifiedBy>Alena Nahlovska</cp:lastModifiedBy>
  <cp:revision>2</cp:revision>
  <dcterms:created xsi:type="dcterms:W3CDTF">2019-06-05T06:25:17Z</dcterms:created>
  <dcterms:modified xsi:type="dcterms:W3CDTF">2019-06-11T20:24:56Z</dcterms:modified>
</cp:coreProperties>
</file>