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6" d="100"/>
          <a:sy n="36" d="100"/>
        </p:scale>
        <p:origin x="8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FD626-EC98-40EE-BF05-09501415A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439A13-977C-4E1A-9B3D-5E571A35C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268366-5B26-4DDC-AE7D-0EDFB0A4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B8BCC1-3312-4641-BAA8-02BD5185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4B6BC0-3242-4501-B3F4-7EDC7F22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89C97-6C7C-4E91-B45A-7E7A0DB7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55F381-43E0-40F6-A48A-E553FE290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FBF7F8-C7D7-4D43-9183-9CAD3659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94205E-95B5-43D0-96CC-C6D3866C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BE35C5-E975-4689-880B-AC883561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47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3B01327-D1BA-449C-98F5-38F506465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C4F1E3-C58B-4695-BDAC-A5C526033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CEB030-7B98-46D5-988E-B7DCD0AF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07DF92-C25C-4D7C-A871-7C6B2595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3C1606-251E-42C3-B8A2-2FADC1DA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09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36B9C-A848-4331-86AF-1112F30E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C8E7DD-12E9-402C-95DE-6352FC0CD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EB14A3-A764-408A-B3B8-7B6F7DB7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55662-F075-48B4-94E2-D78B08B8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0D3F5B-64A3-402C-A54F-C8080149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E6E9C-A960-40F4-9E52-D17D8BAD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D1F8897-AB6D-4391-B62B-B17F9F6D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2BE6FD-D036-457A-BE41-1EC81DCF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5D60B0-6674-496C-B124-93A9E01F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4DC1C9-2E62-47FE-85C6-61690155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1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3E03A-9E85-48AB-A835-2500BA57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46F76E-D67D-44EC-A49B-01E419F2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253DD6-AF60-4230-959A-0484E4D1C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37AAB1-E8BE-40B6-A03D-658B9973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8F3CA4-287A-4BFF-9C53-2C27039C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763EA9-6A95-4B06-957B-B908B271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87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FE0AB-1BAF-49A9-9624-E131064A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DCDFEB-5D8E-4A86-81A5-8B9134BB2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179EB4-F1AC-4427-9A89-C7CE926C8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DDC7279-3837-4832-B722-2BB5A2137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0FABE27-BE1E-4079-8C95-FCF87F5CE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CD03703-ADD7-4B94-A8F0-35FE3473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F215BCC-8B47-4C2C-BF16-BD1EBB25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714CF2-34CD-4A6B-9C01-15F12D17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6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AC2EA-05EB-4330-9352-F3CBF75F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3E141B-75C3-45BA-A93F-D30B5588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25208F-B6D9-49D6-A91B-67FF5D02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206B07-9D57-4D89-A164-A2983D74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14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B91539-187E-4245-BBAA-210CCCD4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E75C23-7714-41D3-B01A-AD3762D9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9997C1-1181-4A62-912A-97DB1BA5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31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855B8-289B-4113-A713-7B4FE6DE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379A9F-5F18-463A-AE8C-20066EEE1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722511D-4809-491E-995A-DC33996C9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F7C7DD-F07F-4A3D-96A6-AEC7423A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112CC3-0C0C-4DD7-A4CB-DD647C2D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6F0759-F864-4ACB-90D6-AA7791C3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5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D1CE4-1485-4665-AF76-2F49E239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E2CEAD-58BB-425E-A534-F799D298B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A5D362A-A3C4-41B1-BEC5-9D42ED858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492C7B-166C-46B5-AAE1-4484EA73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484005-0737-4D7E-8A3F-293CCB24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2DF5E4-3B96-495C-BC36-572603BF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9147B1-E1D5-40F7-8AAB-5C92D3A1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2C4D6A-1CC4-4FDD-B6AD-8002AF10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CEBC0-F72D-450D-9AD9-736601B8F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02E6-FADF-41CE-BDD9-E500B31E9689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D1D7C1-8011-4BEB-83E1-7904E2E25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3F487A-0081-4E37-8502-A362071A7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44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1CB19-0BDF-409E-8FF9-96E389DD72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dirty="0"/>
              <a:t>Maturita </a:t>
            </a:r>
            <a:r>
              <a:rPr lang="cs-CZ" dirty="0" err="1"/>
              <a:t>writing</a:t>
            </a:r>
            <a:r>
              <a:rPr lang="cs-CZ" dirty="0"/>
              <a:t>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A5078C-8524-4F33-A03C-3CE4EA8D3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short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emails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1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85DE37-E78E-4B1D-B367-21AC93F4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Požádejte kamaráda o půjčení auta(zalévání kytek, nakrmení kočky)</a:t>
            </a:r>
          </a:p>
          <a:p>
            <a:pPr marL="0" indent="0">
              <a:buNone/>
            </a:pP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dirty="0" err="1"/>
              <a:t>lend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car/ </a:t>
            </a:r>
            <a:r>
              <a:rPr lang="cs-CZ" dirty="0" err="1"/>
              <a:t>water</a:t>
            </a:r>
            <a:r>
              <a:rPr lang="cs-CZ" dirty="0"/>
              <a:t> my </a:t>
            </a:r>
            <a:r>
              <a:rPr lang="cs-CZ" dirty="0" err="1"/>
              <a:t>plants</a:t>
            </a:r>
            <a:r>
              <a:rPr lang="cs-CZ" dirty="0"/>
              <a:t>/ </a:t>
            </a:r>
            <a:r>
              <a:rPr lang="cs-CZ" dirty="0" err="1"/>
              <a:t>feed</a:t>
            </a:r>
            <a:r>
              <a:rPr lang="cs-CZ" dirty="0"/>
              <a:t> my </a:t>
            </a:r>
            <a:r>
              <a:rPr lang="cs-CZ" dirty="0" err="1"/>
              <a:t>cat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/>
              <a:t>Vysvětlit proč</a:t>
            </a:r>
          </a:p>
          <a:p>
            <a:pPr marL="0" indent="0">
              <a:buNone/>
            </a:pPr>
            <a:r>
              <a:rPr lang="cs-CZ" b="1" dirty="0" err="1"/>
              <a:t>Because</a:t>
            </a:r>
            <a:r>
              <a:rPr lang="cs-CZ" b="1" dirty="0"/>
              <a:t> I </a:t>
            </a:r>
            <a:r>
              <a:rPr lang="cs-CZ" b="1" dirty="0" err="1"/>
              <a:t>have</a:t>
            </a:r>
            <a:r>
              <a:rPr lang="cs-CZ" b="1" dirty="0"/>
              <a:t> to</a:t>
            </a:r>
            <a:r>
              <a:rPr lang="cs-CZ" dirty="0"/>
              <a:t> go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town</a:t>
            </a:r>
            <a:r>
              <a:rPr lang="cs-CZ" dirty="0"/>
              <a:t>..go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dentist</a:t>
            </a:r>
            <a:r>
              <a:rPr lang="cs-CZ" dirty="0"/>
              <a:t>.. I m </a:t>
            </a:r>
            <a:r>
              <a:rPr lang="cs-CZ" dirty="0" err="1"/>
              <a:t>having</a:t>
            </a:r>
            <a:r>
              <a:rPr lang="cs-CZ" dirty="0"/>
              <a:t> </a:t>
            </a:r>
            <a:r>
              <a:rPr lang="cs-CZ" dirty="0" err="1"/>
              <a:t>lessons</a:t>
            </a:r>
            <a:r>
              <a:rPr lang="cs-CZ" b="1" dirty="0"/>
              <a:t> </a:t>
            </a:r>
          </a:p>
          <a:p>
            <a:r>
              <a:rPr lang="cs-CZ" dirty="0"/>
              <a:t>Uvést na jak dlouho</a:t>
            </a:r>
          </a:p>
          <a:p>
            <a:pPr marL="0" indent="0">
              <a:buNone/>
            </a:pPr>
            <a:r>
              <a:rPr lang="cs-CZ" b="1" dirty="0" err="1"/>
              <a:t>For</a:t>
            </a:r>
            <a:r>
              <a:rPr lang="cs-CZ" b="1" dirty="0"/>
              <a:t> 2 </a:t>
            </a:r>
            <a:r>
              <a:rPr lang="cs-CZ" b="1" dirty="0" err="1"/>
              <a:t>weeks</a:t>
            </a:r>
            <a:r>
              <a:rPr lang="cs-CZ" b="1" dirty="0"/>
              <a:t>/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r>
              <a:rPr lang="cs-CZ" b="1" dirty="0"/>
              <a:t> </a:t>
            </a:r>
            <a:r>
              <a:rPr lang="cs-CZ" b="1" dirty="0" err="1"/>
              <a:t>day</a:t>
            </a:r>
            <a:endParaRPr lang="cs-CZ" b="1" dirty="0"/>
          </a:p>
          <a:p>
            <a:r>
              <a:rPr lang="cs-CZ" dirty="0"/>
              <a:t>Navrhnout kdy si ho převezmete a kde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can</a:t>
            </a:r>
            <a:r>
              <a:rPr lang="cs-CZ" b="1" dirty="0"/>
              <a:t> </a:t>
            </a:r>
            <a:r>
              <a:rPr lang="cs-CZ" dirty="0" err="1"/>
              <a:t>come</a:t>
            </a:r>
            <a:r>
              <a:rPr lang="cs-CZ" dirty="0"/>
              <a:t> and </a:t>
            </a:r>
            <a:r>
              <a:rPr lang="cs-CZ" dirty="0" err="1"/>
              <a:t>collect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on </a:t>
            </a:r>
            <a:r>
              <a:rPr lang="cs-CZ" dirty="0" err="1"/>
              <a:t>Friday</a:t>
            </a:r>
            <a:r>
              <a:rPr lang="cs-CZ" dirty="0"/>
              <a:t>.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if</a:t>
            </a:r>
            <a:r>
              <a:rPr lang="cs-CZ" b="1" dirty="0"/>
              <a:t> I </a:t>
            </a:r>
            <a:r>
              <a:rPr lang="cs-CZ" dirty="0" err="1"/>
              <a:t>come</a:t>
            </a:r>
            <a:r>
              <a:rPr lang="cs-CZ" dirty="0"/>
              <a:t> and </a:t>
            </a:r>
            <a:r>
              <a:rPr lang="cs-CZ" dirty="0" err="1"/>
              <a:t>collect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on </a:t>
            </a:r>
            <a:r>
              <a:rPr lang="cs-CZ" dirty="0" err="1"/>
              <a:t>Friday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Zeptat se jestli by mohla kamarádka pohlídat děti</a:t>
            </a:r>
          </a:p>
          <a:p>
            <a:pPr marL="0" indent="0">
              <a:buNone/>
            </a:pP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dirty="0"/>
              <a:t>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my </a:t>
            </a: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endParaRPr lang="cs-CZ" b="1" dirty="0"/>
          </a:p>
          <a:p>
            <a:r>
              <a:rPr lang="cs-CZ" dirty="0"/>
              <a:t>napsat co jim dám s sebou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give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dirty="0"/>
              <a:t>..</a:t>
            </a:r>
            <a:endParaRPr lang="cs-CZ" b="1" dirty="0"/>
          </a:p>
          <a:p>
            <a:r>
              <a:rPr lang="cs-CZ" dirty="0"/>
              <a:t>domluvit se kdy si je vyzvedne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collect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b="1" dirty="0"/>
              <a:t>/ I </a:t>
            </a:r>
            <a:r>
              <a:rPr lang="cs-CZ" b="1" dirty="0" err="1"/>
              <a:t>can</a:t>
            </a:r>
            <a:r>
              <a:rPr lang="cs-CZ" b="1" dirty="0"/>
              <a:t> </a:t>
            </a:r>
            <a:r>
              <a:rPr lang="cs-CZ" b="1" dirty="0" err="1"/>
              <a:t>collect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b="1" dirty="0"/>
              <a:t>/ </a:t>
            </a:r>
            <a:r>
              <a:rPr lang="cs-CZ" b="1" dirty="0" err="1"/>
              <a:t>Can</a:t>
            </a:r>
            <a:r>
              <a:rPr lang="cs-CZ" b="1" dirty="0"/>
              <a:t> I </a:t>
            </a:r>
            <a:r>
              <a:rPr lang="cs-CZ" b="1" dirty="0" err="1"/>
              <a:t>come</a:t>
            </a:r>
            <a:r>
              <a:rPr lang="cs-CZ" b="1" dirty="0"/>
              <a:t> and </a:t>
            </a:r>
            <a:r>
              <a:rPr lang="cs-CZ" b="1" dirty="0" err="1"/>
              <a:t>take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b="1" dirty="0"/>
              <a:t> </a:t>
            </a:r>
            <a:r>
              <a:rPr lang="cs-CZ" b="1" dirty="0" err="1"/>
              <a:t>home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house on </a:t>
            </a:r>
            <a:r>
              <a:rPr lang="cs-CZ" dirty="0" err="1"/>
              <a:t>Friday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3p.m.?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14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6A3F-921B-4A40-BE0D-BAE0BFB0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768"/>
            <a:ext cx="10515600" cy="54784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omluvte se že nemůžete přijít na party</a:t>
            </a:r>
          </a:p>
          <a:p>
            <a:pPr marL="0" indent="0">
              <a:buNone/>
            </a:pPr>
            <a:r>
              <a:rPr lang="cs-CZ" b="1" dirty="0" err="1"/>
              <a:t>I´m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I </a:t>
            </a:r>
            <a:r>
              <a:rPr lang="cs-CZ" b="1" dirty="0" err="1"/>
              <a:t>can´t</a:t>
            </a:r>
            <a:r>
              <a:rPr lang="cs-CZ" b="1" dirty="0"/>
              <a:t> </a:t>
            </a:r>
            <a:r>
              <a:rPr lang="cs-CZ" b="1" dirty="0" err="1"/>
              <a:t>come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party</a:t>
            </a:r>
            <a:endParaRPr lang="cs-CZ" b="1" dirty="0"/>
          </a:p>
          <a:p>
            <a:r>
              <a:rPr lang="cs-CZ" dirty="0"/>
              <a:t>zeptat se kdy jindy můžu přijít</a:t>
            </a:r>
          </a:p>
          <a:p>
            <a:pPr marL="0" indent="0">
              <a:buNone/>
            </a:pPr>
            <a:r>
              <a:rPr lang="cs-CZ" b="1" dirty="0" err="1"/>
              <a:t>Can</a:t>
            </a:r>
            <a:r>
              <a:rPr lang="cs-CZ" b="1" dirty="0"/>
              <a:t> I </a:t>
            </a:r>
            <a:r>
              <a:rPr lang="cs-CZ" b="1" dirty="0" err="1"/>
              <a:t>come</a:t>
            </a:r>
            <a:r>
              <a:rPr lang="cs-CZ" dirty="0"/>
              <a:t> on a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?</a:t>
            </a:r>
            <a:endParaRPr lang="cs-CZ" b="1" dirty="0"/>
          </a:p>
          <a:p>
            <a:r>
              <a:rPr lang="cs-CZ" dirty="0"/>
              <a:t>napsat co za dárek jste dotyčnému vybrali a proč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chosen</a:t>
            </a:r>
            <a:r>
              <a:rPr lang="cs-CZ" b="1" dirty="0"/>
              <a:t>/ I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bought</a:t>
            </a:r>
            <a:r>
              <a:rPr lang="cs-CZ" b="1" dirty="0"/>
              <a:t> </a:t>
            </a:r>
            <a:r>
              <a:rPr lang="cs-CZ" dirty="0"/>
              <a:t> a box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chocolate</a:t>
            </a:r>
            <a:r>
              <a:rPr lang="cs-CZ" dirty="0"/>
              <a:t>, </a:t>
            </a:r>
            <a:r>
              <a:rPr lang="cs-CZ" dirty="0" err="1"/>
              <a:t>you</a:t>
            </a:r>
            <a:r>
              <a:rPr lang="cs-CZ" dirty="0"/>
              <a:t> ´</a:t>
            </a:r>
            <a:r>
              <a:rPr lang="cs-CZ" dirty="0" err="1"/>
              <a:t>ll</a:t>
            </a:r>
            <a:r>
              <a:rPr lang="cs-CZ" dirty="0"/>
              <a:t> love </a:t>
            </a:r>
            <a:r>
              <a:rPr lang="cs-CZ" dirty="0" err="1"/>
              <a:t>it!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vyjádřete radost a poděkování z tábora kterého jste se zúčastnili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happy/ 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that</a:t>
            </a:r>
            <a:r>
              <a:rPr lang="cs-CZ" b="1" dirty="0"/>
              <a:t> </a:t>
            </a:r>
            <a:r>
              <a:rPr lang="cs-CZ" dirty="0"/>
              <a:t>I </a:t>
            </a:r>
            <a:r>
              <a:rPr lang="cs-CZ" dirty="0" err="1"/>
              <a:t>took</a:t>
            </a:r>
            <a:r>
              <a:rPr lang="cs-CZ" dirty="0"/>
              <a:t> a part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summer</a:t>
            </a:r>
            <a:r>
              <a:rPr lang="cs-CZ" dirty="0"/>
              <a:t> camp. </a:t>
            </a:r>
            <a:r>
              <a:rPr lang="cs-CZ" b="1" dirty="0" err="1"/>
              <a:t>Thank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zmiňte aktivitu která se vám líbila a proč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liked</a:t>
            </a:r>
            <a:r>
              <a:rPr lang="cs-CZ" b="1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funny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/ I </a:t>
            </a:r>
            <a:r>
              <a:rPr lang="cs-CZ" dirty="0" err="1"/>
              <a:t>really</a:t>
            </a:r>
            <a:r>
              <a:rPr lang="cs-CZ" dirty="0"/>
              <a:t> </a:t>
            </a:r>
            <a:r>
              <a:rPr lang="cs-CZ" dirty="0" err="1"/>
              <a:t>liked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fancy</a:t>
            </a:r>
            <a:r>
              <a:rPr lang="cs-CZ" dirty="0"/>
              <a:t> </a:t>
            </a:r>
            <a:r>
              <a:rPr lang="cs-CZ" dirty="0" err="1"/>
              <a:t>dress</a:t>
            </a:r>
            <a:r>
              <a:rPr lang="cs-CZ" dirty="0"/>
              <a:t> </a:t>
            </a:r>
            <a:r>
              <a:rPr lang="cs-CZ" dirty="0" err="1"/>
              <a:t>dance</a:t>
            </a:r>
            <a:endParaRPr lang="cs-CZ" b="1" dirty="0"/>
          </a:p>
          <a:p>
            <a:r>
              <a:rPr lang="cs-CZ" dirty="0"/>
              <a:t>zeptejte se na příští akci</a:t>
            </a:r>
          </a:p>
          <a:p>
            <a:pPr marL="0" indent="0">
              <a:buNone/>
            </a:pPr>
            <a:r>
              <a:rPr lang="cs-CZ" b="1" dirty="0" err="1"/>
              <a:t>When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next</a:t>
            </a:r>
            <a:r>
              <a:rPr lang="cs-CZ" dirty="0"/>
              <a:t> party?</a:t>
            </a:r>
            <a:endParaRPr lang="cs-CZ" b="1" dirty="0"/>
          </a:p>
          <a:p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50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A6C6A-0085-4BA1-8464-33198CF1E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249863"/>
          </a:xfrm>
        </p:spPr>
        <p:txBody>
          <a:bodyPr/>
          <a:lstStyle/>
          <a:p>
            <a:r>
              <a:rPr lang="cs-CZ" dirty="0"/>
              <a:t>Omluvte se že nemůžete být doma když k vám kamarád z ciziny přijede</a:t>
            </a:r>
          </a:p>
          <a:p>
            <a:pPr marL="0" indent="0">
              <a:buNone/>
            </a:pPr>
            <a:r>
              <a:rPr lang="cs-CZ" b="1" dirty="0" err="1"/>
              <a:t>I´m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I </a:t>
            </a:r>
            <a:r>
              <a:rPr lang="cs-CZ" b="1" dirty="0" err="1"/>
              <a:t>can´t</a:t>
            </a:r>
            <a:r>
              <a:rPr lang="cs-CZ" b="1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come</a:t>
            </a:r>
            <a:endParaRPr lang="cs-CZ" dirty="0"/>
          </a:p>
          <a:p>
            <a:r>
              <a:rPr lang="cs-CZ" dirty="0"/>
              <a:t>Vysvětlete proč</a:t>
            </a:r>
          </a:p>
          <a:p>
            <a:pPr marL="0" indent="0">
              <a:buNone/>
            </a:pPr>
            <a:r>
              <a:rPr lang="cs-CZ" b="1" dirty="0" err="1"/>
              <a:t>Because</a:t>
            </a:r>
            <a:r>
              <a:rPr lang="cs-CZ" b="1" dirty="0"/>
              <a:t> 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going</a:t>
            </a:r>
            <a:r>
              <a:rPr lang="cs-CZ" b="1" dirty="0"/>
              <a:t>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dentist</a:t>
            </a:r>
            <a:r>
              <a:rPr lang="cs-CZ" dirty="0"/>
              <a:t>/ </a:t>
            </a: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having</a:t>
            </a:r>
            <a:r>
              <a:rPr lang="cs-CZ" dirty="0"/>
              <a:t> a </a:t>
            </a:r>
            <a:r>
              <a:rPr lang="cs-CZ" dirty="0" err="1"/>
              <a:t>driving</a:t>
            </a:r>
            <a:r>
              <a:rPr lang="cs-CZ" dirty="0"/>
              <a:t> </a:t>
            </a:r>
            <a:r>
              <a:rPr lang="cs-CZ" dirty="0" err="1"/>
              <a:t>lesson</a:t>
            </a:r>
            <a:endParaRPr lang="cs-CZ" b="1" dirty="0"/>
          </a:p>
          <a:p>
            <a:r>
              <a:rPr lang="cs-CZ" dirty="0"/>
              <a:t>Sdělíte kdo ho na letišti vyzvedne místo vás</a:t>
            </a:r>
          </a:p>
          <a:p>
            <a:pPr marL="0" indent="0">
              <a:buNone/>
            </a:pPr>
            <a:r>
              <a:rPr lang="cs-CZ" b="1" dirty="0"/>
              <a:t>My </a:t>
            </a:r>
            <a:r>
              <a:rPr lang="cs-CZ" b="1" dirty="0" err="1"/>
              <a:t>Mum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coming</a:t>
            </a:r>
            <a:r>
              <a:rPr lang="cs-CZ" b="1" dirty="0"/>
              <a:t>, </a:t>
            </a:r>
            <a:r>
              <a:rPr lang="cs-CZ" b="1" dirty="0" err="1"/>
              <a:t>she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collect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endParaRPr lang="cs-CZ" b="1" dirty="0"/>
          </a:p>
          <a:p>
            <a:r>
              <a:rPr lang="cs-CZ" dirty="0"/>
              <a:t>Vyjádřete radost že se uvidíte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happy </a:t>
            </a:r>
            <a:r>
              <a:rPr lang="cs-CZ" b="1" dirty="0" err="1"/>
              <a:t>that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dirty="0" err="1"/>
              <a:t>meet</a:t>
            </a:r>
            <a:r>
              <a:rPr lang="cs-CZ" dirty="0"/>
              <a:t>/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other</a:t>
            </a:r>
            <a:endParaRPr lang="cs-CZ" b="1" dirty="0"/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92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358</Words>
  <Application>Microsoft Office PowerPoint</Application>
  <PresentationFormat>Širokoúhlá obrazovka</PresentationFormat>
  <Paragraphs>40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Maturita writing  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 writing</dc:title>
  <dc:creator>Náhlovská Alena</dc:creator>
  <cp:lastModifiedBy>Petr Náhlovský</cp:lastModifiedBy>
  <cp:revision>4</cp:revision>
  <dcterms:created xsi:type="dcterms:W3CDTF">2022-02-25T09:07:27Z</dcterms:created>
  <dcterms:modified xsi:type="dcterms:W3CDTF">2022-03-09T17:36:59Z</dcterms:modified>
</cp:coreProperties>
</file>