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1FD626-EC98-40EE-BF05-09501415A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D439A13-977C-4E1A-9B3D-5E571A35C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268366-5B26-4DDC-AE7D-0EDFB0A4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2E6-FADF-41CE-BDD9-E500B31E9689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B8BCC1-3312-4641-BAA8-02BD5185B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4B6BC0-3242-4501-B3F4-7EDC7F22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5074-E73C-4B51-8314-A0E40B80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7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A89C97-6C7C-4E91-B45A-7E7A0DB7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655F381-43E0-40F6-A48A-E553FE290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FBF7F8-C7D7-4D43-9183-9CAD3659F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2E6-FADF-41CE-BDD9-E500B31E9689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94205E-95B5-43D0-96CC-C6D3866CE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BE35C5-E975-4689-880B-AC8835617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5074-E73C-4B51-8314-A0E40B80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471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3B01327-D1BA-449C-98F5-38F506465A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5C4F1E3-C58B-4695-BDAC-A5C526033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CEB030-7B98-46D5-988E-B7DCD0AFD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2E6-FADF-41CE-BDD9-E500B31E9689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07DF92-C25C-4D7C-A871-7C6B25957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3C1606-251E-42C3-B8A2-2FADC1DAE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5074-E73C-4B51-8314-A0E40B80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09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B36B9C-A848-4331-86AF-1112F30EF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C8E7DD-12E9-402C-95DE-6352FC0CD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EB14A3-A764-408A-B3B8-7B6F7DB7F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2E6-FADF-41CE-BDD9-E500B31E9689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F55662-F075-48B4-94E2-D78B08B8B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0D3F5B-64A3-402C-A54F-C80801498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5074-E73C-4B51-8314-A0E40B80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88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BE6E9C-A960-40F4-9E52-D17D8BADA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D1F8897-AB6D-4391-B62B-B17F9F6D3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2BE6FD-D036-457A-BE41-1EC81DCF9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2E6-FADF-41CE-BDD9-E500B31E9689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5D60B0-6674-496C-B124-93A9E01F1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4DC1C9-2E62-47FE-85C6-616901552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5074-E73C-4B51-8314-A0E40B80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513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53E03A-9E85-48AB-A835-2500BA57F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46F76E-D67D-44EC-A49B-01E419F2E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5253DD6-AF60-4230-959A-0484E4D1C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637AAB1-E8BE-40B6-A03D-658B99732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2E6-FADF-41CE-BDD9-E500B31E9689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8F3CA4-287A-4BFF-9C53-2C27039CE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763EA9-6A95-4B06-957B-B908B271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5074-E73C-4B51-8314-A0E40B80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87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6FE0AB-1BAF-49A9-9624-E131064A3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BDCDFEB-5D8E-4A86-81A5-8B9134BB2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5179EB4-F1AC-4427-9A89-C7CE926C8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DDC7279-3837-4832-B722-2BB5A2137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0FABE27-BE1E-4079-8C95-FCF87F5CE1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CD03703-ADD7-4B94-A8F0-35FE34730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2E6-FADF-41CE-BDD9-E500B31E9689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F215BCC-8B47-4C2C-BF16-BD1EBB250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0714CF2-34CD-4A6B-9C01-15F12D179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5074-E73C-4B51-8314-A0E40B80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64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4AC2EA-05EB-4330-9352-F3CBF75FF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53E141B-75C3-45BA-A93F-D30B55886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2E6-FADF-41CE-BDD9-E500B31E9689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B25208F-B6D9-49D6-A91B-67FF5D02F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206B07-9D57-4D89-A164-A2983D74C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5074-E73C-4B51-8314-A0E40B80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14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1B91539-187E-4245-BBAA-210CCCD49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2E6-FADF-41CE-BDD9-E500B31E9689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9E75C23-7714-41D3-B01A-AD3762D9F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9997C1-1181-4A62-912A-97DB1BA5C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5074-E73C-4B51-8314-A0E40B80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31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D855B8-289B-4113-A713-7B4FE6DE6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379A9F-5F18-463A-AE8C-20066EEE1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722511D-4809-491E-995A-DC33996C9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F7C7DD-F07F-4A3D-96A6-AEC7423A0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2E6-FADF-41CE-BDD9-E500B31E9689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F112CC3-0C0C-4DD7-A4CB-DD647C2D8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6F0759-F864-4ACB-90D6-AA7791C3E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5074-E73C-4B51-8314-A0E40B80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5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9D1CE4-1485-4665-AF76-2F49E2392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7E2CEAD-58BB-425E-A534-F799D298B7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A5D362A-A3C4-41B1-BEC5-9D42ED858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492C7B-166C-46B5-AAE1-4484EA734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02E6-FADF-41CE-BDD9-E500B31E9689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484005-0737-4D7E-8A3F-293CCB24B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2DF5E4-3B96-495C-BC36-572603BF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5074-E73C-4B51-8314-A0E40B80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5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A9147B1-E1D5-40F7-8AAB-5C92D3A1F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82C4D6A-1CC4-4FDD-B6AD-8002AF108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ECEBC0-F72D-450D-9AD9-736601B8FA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902E6-FADF-41CE-BDD9-E500B31E9689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D1D7C1-8011-4BEB-83E1-7904E2E250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3F487A-0081-4E37-8502-A362071A70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C5074-E73C-4B51-8314-A0E40B805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44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F1CB19-0BDF-409E-8FF9-96E389DD72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cs-CZ" dirty="0"/>
              <a:t>Maturita </a:t>
            </a:r>
            <a:r>
              <a:rPr lang="cs-CZ" dirty="0" err="1"/>
              <a:t>writing</a:t>
            </a:r>
            <a:r>
              <a:rPr lang="cs-CZ" dirty="0"/>
              <a:t> 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A5078C-8524-4F33-A03C-3CE4EA8D3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short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emails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1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85DE37-E78E-4B1D-B367-21AC93F41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7700"/>
            <a:ext cx="10515600" cy="552926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Požádejte kamaráda o půjčení auta(zalévání kytek, nakrmení kočky)</a:t>
            </a:r>
          </a:p>
          <a:p>
            <a:pPr marL="0" indent="0">
              <a:buNone/>
            </a:pPr>
            <a:r>
              <a:rPr lang="cs-CZ" b="1" dirty="0" err="1"/>
              <a:t>Could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please</a:t>
            </a:r>
            <a:r>
              <a:rPr lang="cs-CZ" b="1" dirty="0"/>
              <a:t> </a:t>
            </a:r>
            <a:r>
              <a:rPr lang="cs-CZ" dirty="0" err="1"/>
              <a:t>lend</a:t>
            </a:r>
            <a:r>
              <a:rPr lang="cs-CZ" dirty="0"/>
              <a:t> </a:t>
            </a:r>
            <a:r>
              <a:rPr lang="cs-CZ" dirty="0" err="1"/>
              <a:t>me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car/ </a:t>
            </a:r>
            <a:r>
              <a:rPr lang="cs-CZ" dirty="0" err="1"/>
              <a:t>water</a:t>
            </a:r>
            <a:r>
              <a:rPr lang="cs-CZ" dirty="0"/>
              <a:t> my </a:t>
            </a:r>
            <a:r>
              <a:rPr lang="cs-CZ" dirty="0" err="1"/>
              <a:t>plants</a:t>
            </a:r>
            <a:r>
              <a:rPr lang="cs-CZ" dirty="0"/>
              <a:t>/ </a:t>
            </a:r>
            <a:r>
              <a:rPr lang="cs-CZ" dirty="0" err="1"/>
              <a:t>feed</a:t>
            </a:r>
            <a:r>
              <a:rPr lang="cs-CZ" dirty="0"/>
              <a:t> my </a:t>
            </a:r>
            <a:r>
              <a:rPr lang="cs-CZ" dirty="0" err="1"/>
              <a:t>cat</a:t>
            </a:r>
            <a:r>
              <a:rPr lang="cs-CZ" dirty="0"/>
              <a:t>)</a:t>
            </a:r>
            <a:endParaRPr lang="cs-CZ" b="1" dirty="0"/>
          </a:p>
          <a:p>
            <a:r>
              <a:rPr lang="cs-CZ" dirty="0"/>
              <a:t>Vysvětlit proč</a:t>
            </a:r>
          </a:p>
          <a:p>
            <a:pPr marL="0" indent="0">
              <a:buNone/>
            </a:pPr>
            <a:r>
              <a:rPr lang="cs-CZ" b="1" dirty="0" err="1"/>
              <a:t>Because</a:t>
            </a:r>
            <a:r>
              <a:rPr lang="cs-CZ" b="1" dirty="0"/>
              <a:t> I </a:t>
            </a:r>
            <a:r>
              <a:rPr lang="cs-CZ" b="1" dirty="0" err="1"/>
              <a:t>have</a:t>
            </a:r>
            <a:r>
              <a:rPr lang="cs-CZ" b="1" dirty="0"/>
              <a:t> to</a:t>
            </a:r>
            <a:r>
              <a:rPr lang="cs-CZ" dirty="0"/>
              <a:t> go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town</a:t>
            </a:r>
            <a:r>
              <a:rPr lang="cs-CZ" dirty="0"/>
              <a:t>..go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dentist</a:t>
            </a:r>
            <a:r>
              <a:rPr lang="cs-CZ" dirty="0"/>
              <a:t>.. I m </a:t>
            </a:r>
            <a:r>
              <a:rPr lang="cs-CZ" dirty="0" err="1"/>
              <a:t>having</a:t>
            </a:r>
            <a:r>
              <a:rPr lang="cs-CZ" dirty="0"/>
              <a:t> </a:t>
            </a:r>
            <a:r>
              <a:rPr lang="cs-CZ" dirty="0" err="1"/>
              <a:t>lessons</a:t>
            </a:r>
            <a:r>
              <a:rPr lang="cs-CZ" b="1" dirty="0"/>
              <a:t> </a:t>
            </a:r>
          </a:p>
          <a:p>
            <a:r>
              <a:rPr lang="cs-CZ" dirty="0"/>
              <a:t>Uvést na jak dlouho</a:t>
            </a:r>
          </a:p>
          <a:p>
            <a:pPr marL="0" indent="0">
              <a:buNone/>
            </a:pPr>
            <a:r>
              <a:rPr lang="cs-CZ" b="1" dirty="0" err="1"/>
              <a:t>For</a:t>
            </a:r>
            <a:r>
              <a:rPr lang="cs-CZ" b="1" dirty="0"/>
              <a:t> 2 </a:t>
            </a:r>
            <a:r>
              <a:rPr lang="cs-CZ" b="1" dirty="0" err="1"/>
              <a:t>weeks</a:t>
            </a:r>
            <a:r>
              <a:rPr lang="cs-CZ" b="1" dirty="0"/>
              <a:t>/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one</a:t>
            </a:r>
            <a:r>
              <a:rPr lang="cs-CZ" b="1" dirty="0"/>
              <a:t> </a:t>
            </a:r>
            <a:r>
              <a:rPr lang="cs-CZ" b="1" dirty="0" err="1"/>
              <a:t>day</a:t>
            </a:r>
            <a:endParaRPr lang="cs-CZ" b="1" dirty="0"/>
          </a:p>
          <a:p>
            <a:r>
              <a:rPr lang="cs-CZ" dirty="0"/>
              <a:t>Navrhnout kdy si ho převezmete a kde</a:t>
            </a:r>
          </a:p>
          <a:p>
            <a:pPr marL="0" indent="0">
              <a:buNone/>
            </a:pPr>
            <a:r>
              <a:rPr lang="cs-CZ" b="1" dirty="0"/>
              <a:t>I </a:t>
            </a:r>
            <a:r>
              <a:rPr lang="cs-CZ" b="1" dirty="0" err="1"/>
              <a:t>can</a:t>
            </a:r>
            <a:r>
              <a:rPr lang="cs-CZ" b="1" dirty="0"/>
              <a:t> </a:t>
            </a:r>
            <a:r>
              <a:rPr lang="cs-CZ" dirty="0" err="1"/>
              <a:t>come</a:t>
            </a:r>
            <a:r>
              <a:rPr lang="cs-CZ" dirty="0"/>
              <a:t> and </a:t>
            </a:r>
            <a:r>
              <a:rPr lang="cs-CZ" dirty="0" err="1"/>
              <a:t>collect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on </a:t>
            </a:r>
            <a:r>
              <a:rPr lang="cs-CZ" dirty="0" err="1"/>
              <a:t>Friday</a:t>
            </a:r>
            <a:r>
              <a:rPr lang="cs-CZ" dirty="0"/>
              <a:t>. </a:t>
            </a:r>
            <a:r>
              <a:rPr lang="cs-CZ" b="1" dirty="0" err="1"/>
              <a:t>What</a:t>
            </a:r>
            <a:r>
              <a:rPr lang="cs-CZ" b="1" dirty="0"/>
              <a:t> </a:t>
            </a:r>
            <a:r>
              <a:rPr lang="cs-CZ" b="1" dirty="0" err="1"/>
              <a:t>if</a:t>
            </a:r>
            <a:r>
              <a:rPr lang="cs-CZ" b="1" dirty="0"/>
              <a:t> I </a:t>
            </a:r>
            <a:r>
              <a:rPr lang="cs-CZ" dirty="0" err="1"/>
              <a:t>come</a:t>
            </a:r>
            <a:r>
              <a:rPr lang="cs-CZ" dirty="0"/>
              <a:t> and </a:t>
            </a:r>
            <a:r>
              <a:rPr lang="cs-CZ" dirty="0" err="1"/>
              <a:t>collect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on </a:t>
            </a:r>
            <a:r>
              <a:rPr lang="cs-CZ" dirty="0" err="1"/>
              <a:t>Friday</a:t>
            </a:r>
            <a:endParaRPr lang="cs-CZ" b="1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Zeptat se jestli by mohla kamarádka pohlídat děti</a:t>
            </a:r>
          </a:p>
          <a:p>
            <a:pPr marL="0" indent="0">
              <a:buNone/>
            </a:pPr>
            <a:r>
              <a:rPr lang="cs-CZ" b="1" dirty="0" err="1"/>
              <a:t>Could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please</a:t>
            </a:r>
            <a:r>
              <a:rPr lang="cs-CZ" dirty="0"/>
              <a:t> </a:t>
            </a:r>
            <a:r>
              <a:rPr lang="cs-CZ" dirty="0" err="1"/>
              <a:t>look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my </a:t>
            </a:r>
            <a:r>
              <a:rPr lang="cs-CZ" dirty="0" err="1"/>
              <a:t>children</a:t>
            </a:r>
            <a:r>
              <a:rPr lang="cs-CZ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me</a:t>
            </a:r>
            <a:endParaRPr lang="cs-CZ" b="1" dirty="0"/>
          </a:p>
          <a:p>
            <a:r>
              <a:rPr lang="cs-CZ" dirty="0"/>
              <a:t>napsat co jim dám s sebou</a:t>
            </a:r>
          </a:p>
          <a:p>
            <a:pPr marL="0" indent="0">
              <a:buNone/>
            </a:pPr>
            <a:r>
              <a:rPr lang="cs-CZ" b="1" dirty="0"/>
              <a:t>I </a:t>
            </a:r>
            <a:r>
              <a:rPr lang="cs-CZ" b="1" dirty="0" err="1"/>
              <a:t>will</a:t>
            </a:r>
            <a:r>
              <a:rPr lang="cs-CZ" b="1" dirty="0"/>
              <a:t> </a:t>
            </a:r>
            <a:r>
              <a:rPr lang="cs-CZ" b="1" dirty="0" err="1"/>
              <a:t>give</a:t>
            </a:r>
            <a:r>
              <a:rPr lang="cs-CZ" b="1" dirty="0"/>
              <a:t> </a:t>
            </a:r>
            <a:r>
              <a:rPr lang="cs-CZ" b="1" dirty="0" err="1"/>
              <a:t>them</a:t>
            </a:r>
            <a:r>
              <a:rPr lang="cs-CZ" dirty="0"/>
              <a:t>..</a:t>
            </a:r>
            <a:endParaRPr lang="cs-CZ" b="1" dirty="0"/>
          </a:p>
          <a:p>
            <a:r>
              <a:rPr lang="cs-CZ" dirty="0"/>
              <a:t>domluvit se kdy si je vyzvedne</a:t>
            </a:r>
          </a:p>
          <a:p>
            <a:pPr marL="0" indent="0">
              <a:buNone/>
            </a:pPr>
            <a:r>
              <a:rPr lang="cs-CZ" b="1" dirty="0"/>
              <a:t>I </a:t>
            </a:r>
            <a:r>
              <a:rPr lang="cs-CZ" b="1" dirty="0" err="1"/>
              <a:t>will</a:t>
            </a:r>
            <a:r>
              <a:rPr lang="cs-CZ" b="1" dirty="0"/>
              <a:t> </a:t>
            </a:r>
            <a:r>
              <a:rPr lang="cs-CZ" b="1" dirty="0" err="1"/>
              <a:t>collect</a:t>
            </a:r>
            <a:r>
              <a:rPr lang="cs-CZ" b="1" dirty="0"/>
              <a:t> </a:t>
            </a:r>
            <a:r>
              <a:rPr lang="cs-CZ" b="1" dirty="0" err="1"/>
              <a:t>them</a:t>
            </a:r>
            <a:r>
              <a:rPr lang="cs-CZ" b="1" dirty="0"/>
              <a:t>/ I </a:t>
            </a:r>
            <a:r>
              <a:rPr lang="cs-CZ" b="1" dirty="0" err="1"/>
              <a:t>can</a:t>
            </a:r>
            <a:r>
              <a:rPr lang="cs-CZ" b="1" dirty="0"/>
              <a:t> </a:t>
            </a:r>
            <a:r>
              <a:rPr lang="cs-CZ" b="1" dirty="0" err="1"/>
              <a:t>collect</a:t>
            </a:r>
            <a:r>
              <a:rPr lang="cs-CZ" b="1" dirty="0"/>
              <a:t> </a:t>
            </a:r>
            <a:r>
              <a:rPr lang="cs-CZ" b="1" dirty="0" err="1"/>
              <a:t>them</a:t>
            </a:r>
            <a:r>
              <a:rPr lang="cs-CZ" b="1" dirty="0"/>
              <a:t>/ </a:t>
            </a:r>
            <a:r>
              <a:rPr lang="cs-CZ" b="1" dirty="0" err="1"/>
              <a:t>Can</a:t>
            </a:r>
            <a:r>
              <a:rPr lang="cs-CZ" b="1" dirty="0"/>
              <a:t> I </a:t>
            </a:r>
            <a:r>
              <a:rPr lang="cs-CZ" b="1" dirty="0" err="1"/>
              <a:t>come</a:t>
            </a:r>
            <a:r>
              <a:rPr lang="cs-CZ" b="1" dirty="0"/>
              <a:t> and </a:t>
            </a:r>
            <a:r>
              <a:rPr lang="cs-CZ" b="1" dirty="0" err="1"/>
              <a:t>take</a:t>
            </a:r>
            <a:r>
              <a:rPr lang="cs-CZ" b="1" dirty="0"/>
              <a:t> </a:t>
            </a:r>
            <a:r>
              <a:rPr lang="cs-CZ" b="1" dirty="0" err="1"/>
              <a:t>them</a:t>
            </a:r>
            <a:r>
              <a:rPr lang="cs-CZ" b="1" dirty="0"/>
              <a:t> </a:t>
            </a:r>
            <a:r>
              <a:rPr lang="cs-CZ" b="1" dirty="0" err="1"/>
              <a:t>home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house on </a:t>
            </a:r>
            <a:r>
              <a:rPr lang="cs-CZ" dirty="0" err="1"/>
              <a:t>Friday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3p.m.?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114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F56A3F-921B-4A40-BE0D-BAE0BFB00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9768"/>
            <a:ext cx="10515600" cy="547846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omluvte se že nemůžete přijít na party</a:t>
            </a:r>
          </a:p>
          <a:p>
            <a:pPr marL="0" indent="0">
              <a:buNone/>
            </a:pPr>
            <a:r>
              <a:rPr lang="cs-CZ" b="1" dirty="0" err="1"/>
              <a:t>I´m</a:t>
            </a:r>
            <a:r>
              <a:rPr lang="cs-CZ" b="1" dirty="0"/>
              <a:t> </a:t>
            </a:r>
            <a:r>
              <a:rPr lang="cs-CZ" b="1" dirty="0" err="1"/>
              <a:t>sorry</a:t>
            </a:r>
            <a:r>
              <a:rPr lang="cs-CZ" b="1" dirty="0"/>
              <a:t> I </a:t>
            </a:r>
            <a:r>
              <a:rPr lang="cs-CZ" b="1" dirty="0" err="1"/>
              <a:t>can´t</a:t>
            </a:r>
            <a:r>
              <a:rPr lang="cs-CZ" b="1" dirty="0"/>
              <a:t> </a:t>
            </a:r>
            <a:r>
              <a:rPr lang="cs-CZ" b="1" dirty="0" err="1"/>
              <a:t>come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party</a:t>
            </a:r>
            <a:endParaRPr lang="cs-CZ" b="1" dirty="0"/>
          </a:p>
          <a:p>
            <a:r>
              <a:rPr lang="cs-CZ" dirty="0"/>
              <a:t>zeptat se kdy jindy můžu přijít</a:t>
            </a:r>
          </a:p>
          <a:p>
            <a:pPr marL="0" indent="0">
              <a:buNone/>
            </a:pPr>
            <a:r>
              <a:rPr lang="cs-CZ" b="1" dirty="0" err="1"/>
              <a:t>Can</a:t>
            </a:r>
            <a:r>
              <a:rPr lang="cs-CZ" b="1" dirty="0"/>
              <a:t> I </a:t>
            </a:r>
            <a:r>
              <a:rPr lang="cs-CZ" b="1" dirty="0" err="1"/>
              <a:t>come</a:t>
            </a:r>
            <a:r>
              <a:rPr lang="cs-CZ" dirty="0"/>
              <a:t> on a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day</a:t>
            </a:r>
            <a:r>
              <a:rPr lang="cs-CZ" dirty="0"/>
              <a:t>?</a:t>
            </a:r>
            <a:endParaRPr lang="cs-CZ" b="1" dirty="0"/>
          </a:p>
          <a:p>
            <a:r>
              <a:rPr lang="cs-CZ" dirty="0"/>
              <a:t>napsat co za dárek jste dotyčnému vybrali a proč</a:t>
            </a:r>
          </a:p>
          <a:p>
            <a:pPr marL="0" indent="0">
              <a:buNone/>
            </a:pPr>
            <a:r>
              <a:rPr lang="cs-CZ" b="1" dirty="0"/>
              <a:t>I </a:t>
            </a:r>
            <a:r>
              <a:rPr lang="cs-CZ" b="1" dirty="0" err="1"/>
              <a:t>have</a:t>
            </a:r>
            <a:r>
              <a:rPr lang="cs-CZ" b="1" dirty="0"/>
              <a:t> </a:t>
            </a:r>
            <a:r>
              <a:rPr lang="cs-CZ" b="1" dirty="0" err="1"/>
              <a:t>chosen</a:t>
            </a:r>
            <a:r>
              <a:rPr lang="cs-CZ" b="1" dirty="0"/>
              <a:t>/ I </a:t>
            </a:r>
            <a:r>
              <a:rPr lang="cs-CZ" b="1" dirty="0" err="1"/>
              <a:t>have</a:t>
            </a:r>
            <a:r>
              <a:rPr lang="cs-CZ" b="1" dirty="0"/>
              <a:t> </a:t>
            </a:r>
            <a:r>
              <a:rPr lang="cs-CZ" b="1" dirty="0" err="1"/>
              <a:t>bought</a:t>
            </a:r>
            <a:r>
              <a:rPr lang="cs-CZ" b="1" dirty="0"/>
              <a:t> </a:t>
            </a:r>
            <a:r>
              <a:rPr lang="cs-CZ" dirty="0"/>
              <a:t> a box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chocolate</a:t>
            </a:r>
            <a:r>
              <a:rPr lang="cs-CZ" dirty="0"/>
              <a:t>, </a:t>
            </a:r>
            <a:r>
              <a:rPr lang="cs-CZ" dirty="0" err="1"/>
              <a:t>you</a:t>
            </a:r>
            <a:r>
              <a:rPr lang="cs-CZ" dirty="0"/>
              <a:t> ´</a:t>
            </a:r>
            <a:r>
              <a:rPr lang="cs-CZ" dirty="0" err="1"/>
              <a:t>ll</a:t>
            </a:r>
            <a:r>
              <a:rPr lang="cs-CZ" dirty="0"/>
              <a:t> love </a:t>
            </a:r>
            <a:r>
              <a:rPr lang="cs-CZ" dirty="0" err="1"/>
              <a:t>it!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vyjádřete radost a poděkování z tábora kterého jste se zúčastnili</a:t>
            </a:r>
          </a:p>
          <a:p>
            <a:pPr marL="0" indent="0">
              <a:buNone/>
            </a:pPr>
            <a:r>
              <a:rPr lang="cs-CZ" b="1" dirty="0"/>
              <a:t>I </a:t>
            </a:r>
            <a:r>
              <a:rPr lang="cs-CZ" b="1" dirty="0" err="1"/>
              <a:t>am</a:t>
            </a:r>
            <a:r>
              <a:rPr lang="cs-CZ" b="1" dirty="0"/>
              <a:t> </a:t>
            </a:r>
            <a:r>
              <a:rPr lang="cs-CZ" b="1" dirty="0" err="1"/>
              <a:t>really</a:t>
            </a:r>
            <a:r>
              <a:rPr lang="cs-CZ" b="1" dirty="0"/>
              <a:t> happy/ I </a:t>
            </a:r>
            <a:r>
              <a:rPr lang="cs-CZ" b="1" dirty="0" err="1"/>
              <a:t>am</a:t>
            </a:r>
            <a:r>
              <a:rPr lang="cs-CZ" b="1" dirty="0"/>
              <a:t> </a:t>
            </a:r>
            <a:r>
              <a:rPr lang="cs-CZ" b="1" dirty="0" err="1"/>
              <a:t>please</a:t>
            </a:r>
            <a:r>
              <a:rPr lang="cs-CZ" b="1" dirty="0"/>
              <a:t> </a:t>
            </a:r>
            <a:r>
              <a:rPr lang="cs-CZ" b="1" dirty="0" err="1"/>
              <a:t>that</a:t>
            </a:r>
            <a:r>
              <a:rPr lang="cs-CZ" b="1" dirty="0"/>
              <a:t> </a:t>
            </a:r>
            <a:r>
              <a:rPr lang="cs-CZ" dirty="0"/>
              <a:t>I </a:t>
            </a:r>
            <a:r>
              <a:rPr lang="cs-CZ" dirty="0" err="1"/>
              <a:t>took</a:t>
            </a:r>
            <a:r>
              <a:rPr lang="cs-CZ" dirty="0"/>
              <a:t> a part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summer</a:t>
            </a:r>
            <a:r>
              <a:rPr lang="cs-CZ" dirty="0"/>
              <a:t> camp. </a:t>
            </a:r>
            <a:r>
              <a:rPr lang="cs-CZ" b="1" dirty="0" err="1"/>
              <a:t>Thank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chance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me</a:t>
            </a:r>
            <a:r>
              <a:rPr lang="cs-CZ" dirty="0"/>
              <a:t>.</a:t>
            </a:r>
            <a:endParaRPr lang="cs-CZ" b="1" dirty="0"/>
          </a:p>
          <a:p>
            <a:r>
              <a:rPr lang="cs-CZ" dirty="0"/>
              <a:t>zmiňte aktivitu která se vám líbila a proč</a:t>
            </a:r>
          </a:p>
          <a:p>
            <a:pPr marL="0" indent="0">
              <a:buNone/>
            </a:pPr>
            <a:r>
              <a:rPr lang="cs-CZ" b="1" dirty="0"/>
              <a:t>I </a:t>
            </a:r>
            <a:r>
              <a:rPr lang="cs-CZ" b="1" dirty="0" err="1"/>
              <a:t>really</a:t>
            </a:r>
            <a:r>
              <a:rPr lang="cs-CZ" b="1" dirty="0"/>
              <a:t> </a:t>
            </a:r>
            <a:r>
              <a:rPr lang="cs-CZ" b="1" dirty="0" err="1"/>
              <a:t>liked</a:t>
            </a:r>
            <a:r>
              <a:rPr lang="cs-CZ" b="1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funny</a:t>
            </a:r>
            <a:r>
              <a:rPr lang="cs-CZ" dirty="0"/>
              <a:t> </a:t>
            </a:r>
            <a:r>
              <a:rPr lang="cs-CZ" dirty="0" err="1"/>
              <a:t>competition</a:t>
            </a:r>
            <a:r>
              <a:rPr lang="cs-CZ" dirty="0"/>
              <a:t>/ I </a:t>
            </a:r>
            <a:r>
              <a:rPr lang="cs-CZ" dirty="0" err="1"/>
              <a:t>really</a:t>
            </a:r>
            <a:r>
              <a:rPr lang="cs-CZ" dirty="0"/>
              <a:t> </a:t>
            </a:r>
            <a:r>
              <a:rPr lang="cs-CZ" dirty="0" err="1"/>
              <a:t>liked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fancy</a:t>
            </a:r>
            <a:r>
              <a:rPr lang="cs-CZ" dirty="0"/>
              <a:t> </a:t>
            </a:r>
            <a:r>
              <a:rPr lang="cs-CZ" dirty="0" err="1"/>
              <a:t>dress</a:t>
            </a:r>
            <a:r>
              <a:rPr lang="cs-CZ" dirty="0"/>
              <a:t> </a:t>
            </a:r>
            <a:r>
              <a:rPr lang="cs-CZ" dirty="0" err="1"/>
              <a:t>dance</a:t>
            </a:r>
            <a:endParaRPr lang="cs-CZ" b="1" dirty="0"/>
          </a:p>
          <a:p>
            <a:r>
              <a:rPr lang="cs-CZ" dirty="0"/>
              <a:t>zeptejte se na příští akci</a:t>
            </a:r>
          </a:p>
          <a:p>
            <a:pPr marL="0" indent="0">
              <a:buNone/>
            </a:pPr>
            <a:r>
              <a:rPr lang="cs-CZ" b="1" dirty="0" err="1"/>
              <a:t>When</a:t>
            </a:r>
            <a:r>
              <a:rPr lang="cs-CZ" b="1" dirty="0"/>
              <a:t> </a:t>
            </a:r>
            <a:r>
              <a:rPr lang="cs-CZ" b="1" dirty="0" err="1"/>
              <a:t>will</a:t>
            </a:r>
            <a:r>
              <a:rPr lang="cs-CZ" b="1" dirty="0"/>
              <a:t> </a:t>
            </a:r>
            <a:r>
              <a:rPr lang="cs-CZ" b="1" dirty="0" err="1"/>
              <a:t>be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next</a:t>
            </a:r>
            <a:r>
              <a:rPr lang="cs-CZ" dirty="0"/>
              <a:t> party?</a:t>
            </a:r>
            <a:endParaRPr lang="cs-CZ" b="1" dirty="0"/>
          </a:p>
          <a:p>
            <a:endParaRPr lang="cs-CZ" dirty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50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9A6C6A-0085-4BA1-8464-33198CF1E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7100"/>
            <a:ext cx="10515600" cy="5249863"/>
          </a:xfrm>
        </p:spPr>
        <p:txBody>
          <a:bodyPr/>
          <a:lstStyle/>
          <a:p>
            <a:r>
              <a:rPr lang="cs-CZ" dirty="0"/>
              <a:t>Omluvte se že nemůžete být doma když k vám kamarád z ciziny přijede</a:t>
            </a:r>
          </a:p>
          <a:p>
            <a:pPr marL="0" indent="0">
              <a:buNone/>
            </a:pPr>
            <a:r>
              <a:rPr lang="cs-CZ" b="1" dirty="0" err="1"/>
              <a:t>I´m</a:t>
            </a:r>
            <a:r>
              <a:rPr lang="cs-CZ" b="1" dirty="0"/>
              <a:t> </a:t>
            </a:r>
            <a:r>
              <a:rPr lang="cs-CZ" b="1" dirty="0" err="1"/>
              <a:t>sorry</a:t>
            </a:r>
            <a:r>
              <a:rPr lang="cs-CZ" b="1" dirty="0"/>
              <a:t> I </a:t>
            </a:r>
            <a:r>
              <a:rPr lang="cs-CZ" b="1" dirty="0" err="1"/>
              <a:t>can´t</a:t>
            </a:r>
            <a:r>
              <a:rPr lang="cs-CZ" b="1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come</a:t>
            </a:r>
            <a:endParaRPr lang="cs-CZ" dirty="0"/>
          </a:p>
          <a:p>
            <a:r>
              <a:rPr lang="cs-CZ" dirty="0"/>
              <a:t>Vysvětlete proč</a:t>
            </a:r>
          </a:p>
          <a:p>
            <a:pPr marL="0" indent="0">
              <a:buNone/>
            </a:pPr>
            <a:r>
              <a:rPr lang="cs-CZ" b="1" dirty="0" err="1"/>
              <a:t>Because</a:t>
            </a:r>
            <a:r>
              <a:rPr lang="cs-CZ" b="1" dirty="0"/>
              <a:t> I </a:t>
            </a:r>
            <a:r>
              <a:rPr lang="cs-CZ" b="1" dirty="0" err="1"/>
              <a:t>am</a:t>
            </a:r>
            <a:r>
              <a:rPr lang="cs-CZ" b="1" dirty="0"/>
              <a:t> </a:t>
            </a:r>
            <a:r>
              <a:rPr lang="cs-CZ" b="1" dirty="0" err="1"/>
              <a:t>going</a:t>
            </a:r>
            <a:r>
              <a:rPr lang="cs-CZ" b="1" dirty="0"/>
              <a:t> </a:t>
            </a:r>
            <a:r>
              <a:rPr lang="cs-CZ" dirty="0"/>
              <a:t>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dentist</a:t>
            </a:r>
            <a:r>
              <a:rPr lang="cs-CZ" dirty="0"/>
              <a:t>/ </a:t>
            </a:r>
            <a:r>
              <a:rPr lang="cs-CZ" b="1" dirty="0"/>
              <a:t>I </a:t>
            </a:r>
            <a:r>
              <a:rPr lang="cs-CZ" b="1" dirty="0" err="1"/>
              <a:t>am</a:t>
            </a:r>
            <a:r>
              <a:rPr lang="cs-CZ" b="1" dirty="0"/>
              <a:t> </a:t>
            </a:r>
            <a:r>
              <a:rPr lang="cs-CZ" b="1" dirty="0" err="1"/>
              <a:t>having</a:t>
            </a:r>
            <a:r>
              <a:rPr lang="cs-CZ" dirty="0"/>
              <a:t> a </a:t>
            </a:r>
            <a:r>
              <a:rPr lang="cs-CZ" dirty="0" err="1"/>
              <a:t>driving</a:t>
            </a:r>
            <a:r>
              <a:rPr lang="cs-CZ" dirty="0"/>
              <a:t> </a:t>
            </a:r>
            <a:r>
              <a:rPr lang="cs-CZ" dirty="0" err="1"/>
              <a:t>lesson</a:t>
            </a:r>
            <a:endParaRPr lang="cs-CZ" b="1" dirty="0"/>
          </a:p>
          <a:p>
            <a:r>
              <a:rPr lang="cs-CZ" dirty="0"/>
              <a:t>Sdělíte kdo ho na letišti vyzvedne místo vás</a:t>
            </a:r>
          </a:p>
          <a:p>
            <a:pPr marL="0" indent="0">
              <a:buNone/>
            </a:pPr>
            <a:r>
              <a:rPr lang="cs-CZ" b="1" dirty="0"/>
              <a:t>My </a:t>
            </a:r>
            <a:r>
              <a:rPr lang="cs-CZ" b="1" dirty="0" err="1"/>
              <a:t>Mum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coming</a:t>
            </a:r>
            <a:r>
              <a:rPr lang="cs-CZ" b="1" dirty="0"/>
              <a:t>, </a:t>
            </a:r>
            <a:r>
              <a:rPr lang="cs-CZ" b="1" dirty="0" err="1"/>
              <a:t>she</a:t>
            </a:r>
            <a:r>
              <a:rPr lang="cs-CZ" b="1" dirty="0"/>
              <a:t> </a:t>
            </a:r>
            <a:r>
              <a:rPr lang="cs-CZ" b="1" dirty="0" err="1"/>
              <a:t>will</a:t>
            </a:r>
            <a:r>
              <a:rPr lang="cs-CZ" b="1" dirty="0"/>
              <a:t> </a:t>
            </a:r>
            <a:r>
              <a:rPr lang="cs-CZ" b="1" dirty="0" err="1"/>
              <a:t>collect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endParaRPr lang="cs-CZ" b="1" dirty="0"/>
          </a:p>
          <a:p>
            <a:r>
              <a:rPr lang="cs-CZ" dirty="0"/>
              <a:t>Vyjádřete radost že se uvidíte</a:t>
            </a:r>
          </a:p>
          <a:p>
            <a:pPr marL="0" indent="0">
              <a:buNone/>
            </a:pPr>
            <a:r>
              <a:rPr lang="cs-CZ" b="1" dirty="0"/>
              <a:t>I </a:t>
            </a:r>
            <a:r>
              <a:rPr lang="cs-CZ" b="1" dirty="0" err="1"/>
              <a:t>am</a:t>
            </a:r>
            <a:r>
              <a:rPr lang="cs-CZ" b="1" dirty="0"/>
              <a:t> </a:t>
            </a:r>
            <a:r>
              <a:rPr lang="cs-CZ" b="1" dirty="0" err="1"/>
              <a:t>really</a:t>
            </a:r>
            <a:r>
              <a:rPr lang="cs-CZ" b="1" dirty="0"/>
              <a:t> happy </a:t>
            </a:r>
            <a:r>
              <a:rPr lang="cs-CZ" b="1" dirty="0" err="1"/>
              <a:t>that</a:t>
            </a:r>
            <a:r>
              <a:rPr lang="cs-CZ" b="1" dirty="0"/>
              <a:t> </a:t>
            </a:r>
            <a:r>
              <a:rPr lang="cs-CZ" b="1" dirty="0" err="1"/>
              <a:t>we</a:t>
            </a:r>
            <a:r>
              <a:rPr lang="cs-CZ" b="1" dirty="0"/>
              <a:t> </a:t>
            </a:r>
            <a:r>
              <a:rPr lang="cs-CZ" b="1" dirty="0" err="1"/>
              <a:t>will</a:t>
            </a:r>
            <a:r>
              <a:rPr lang="cs-CZ" b="1" dirty="0"/>
              <a:t> </a:t>
            </a:r>
            <a:r>
              <a:rPr lang="cs-CZ" dirty="0" err="1"/>
              <a:t>meet</a:t>
            </a:r>
            <a:r>
              <a:rPr lang="cs-CZ" dirty="0"/>
              <a:t>/ 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other</a:t>
            </a:r>
            <a:endParaRPr lang="cs-CZ" b="1" dirty="0"/>
          </a:p>
          <a:p>
            <a:endParaRPr lang="cs-CZ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992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358</Words>
  <Application>Microsoft Office PowerPoint</Application>
  <PresentationFormat>Širokoúhlá obrazovka</PresentationFormat>
  <Paragraphs>40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Maturita writing   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Maturita writing</dc:title>
  <dc:creator>Náhlovská Alena</dc:creator>
  <cp:lastModifiedBy>Petr Náhlovský</cp:lastModifiedBy>
  <cp:revision>4</cp:revision>
  <dcterms:created xsi:type="dcterms:W3CDTF">2022-02-25T09:07:27Z</dcterms:created>
  <dcterms:modified xsi:type="dcterms:W3CDTF">2022-03-02T20:55:15Z</dcterms:modified>
</cp:coreProperties>
</file>