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5F6342-9751-4F2E-904B-17F413A94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DCCA245-F46D-4753-97B7-83B5238357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233C82-B074-4B86-9194-058BA890B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CCCF-3D12-4C28-AAC5-8E9A29AF1756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A198E7-AE4E-4150-943B-8E7D69B04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79C3CA-2731-4ABD-9C32-A4B8EBA4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4B59-66EF-4716-8C4F-1E5B35A38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05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85EB0-5465-46F8-80C4-15BE76732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289771E-1569-433D-A7E1-33CAD7A36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3BCA7B-5A17-43AB-BF30-F77259560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CCCF-3D12-4C28-AAC5-8E9A29AF1756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1F8BC8-1E5B-46F3-8A2B-4D2709C04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33FAD1-C765-4F15-8C7B-ED6DC13ED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4B59-66EF-4716-8C4F-1E5B35A38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212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BB985F4-E053-4B0F-8D56-2702AEDEE4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74ED665-2F5E-4D6D-BC33-1BB83999B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781646-DA1E-4512-AE69-21A51ED4C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CCCF-3D12-4C28-AAC5-8E9A29AF1756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457FED-1533-45A7-BCB8-6E7B7EA3C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A20B8C-A96A-48D1-A11F-0D7507F45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4B59-66EF-4716-8C4F-1E5B35A38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3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D0414-4E00-4DED-8A21-7AE165978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29BA56-7D5F-4E7A-9197-161BB7734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FA3757-2C03-46FF-90A0-C821DC677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CCCF-3D12-4C28-AAC5-8E9A29AF1756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CA1BE6-314C-4F54-8C26-94BF86553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418976-E42C-463A-9C27-236ADEBE3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4B59-66EF-4716-8C4F-1E5B35A38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86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C84336-3862-4428-A528-C97A0DF4A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D48CEC4-EF4E-4397-A182-6337EB4A4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28D11C-8272-4AEF-AE39-38E86490A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CCCF-3D12-4C28-AAC5-8E9A29AF1756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1630B5-56FE-4AEB-AE11-F6246DA5E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56018F-3B31-4D3C-B59C-65BA59DD7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4B59-66EF-4716-8C4F-1E5B35A38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69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DC048B-2270-4C6A-9D9A-E05E3B7FB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C4E4A4-EAF5-4DCB-9EF2-86AA66A25F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88A9156-385D-4EEA-81D8-DF03956DA3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F1CA41-CC6E-4EAD-9051-CB959467C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CCCF-3D12-4C28-AAC5-8E9A29AF1756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F20494-AA35-4008-A02D-695A331CD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14F1FE2-DAFA-4BC9-966A-9A2BEB54F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4B59-66EF-4716-8C4F-1E5B35A38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43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353ABA-F182-4EDF-B9D7-F19EC87E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F8D036F-EE64-4B4E-9709-BFFB6738C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3234C58-B7B7-41DF-9B40-FFEB47A9B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61F1A9E-8F3B-4F6D-AA6A-6465B86068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74E20B5-A40A-47DF-96C1-2A0DBA8A30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CE249EF-8265-4EF5-A95D-339B1EE49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CCCF-3D12-4C28-AAC5-8E9A29AF1756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A3A46BE-D266-427F-8961-92FD575CE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7D6D327-403C-48A9-B33C-34F5792B5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4B59-66EF-4716-8C4F-1E5B35A38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60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343F4B-501A-4D6B-A926-D54512A34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76C66FD-A295-473D-98A3-DE1DB3971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CCCF-3D12-4C28-AAC5-8E9A29AF1756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683FCC0-BE99-48D3-A617-D0EA1DAF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D90398-48D4-411D-B001-12086B247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4B59-66EF-4716-8C4F-1E5B35A38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37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150E992-9012-47F8-8519-7817DA6D1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CCCF-3D12-4C28-AAC5-8E9A29AF1756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273C3DE-984A-4E57-901A-73BC648C5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DE0F868-7CFB-4F5A-8A3A-4A9D133A5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4B59-66EF-4716-8C4F-1E5B35A38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24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615D02-27DA-4447-8FC1-8970749DF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18FF0A-2079-4EF9-8257-784B8B90E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A119D3C-0873-4400-AFC0-4BE3B9092A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BDCD92-4B32-4289-8FF3-D3F83D287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CCCF-3D12-4C28-AAC5-8E9A29AF1756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17BD22-FBA1-4C54-969E-C90780DFA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29B2483-71F5-42C1-A952-0105A2C47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4B59-66EF-4716-8C4F-1E5B35A38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03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94C5E0-8D5F-4F18-B6FA-2963BBCD3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9A15A30-7F6C-43D1-A077-778160AFC8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57CEE43-120D-41D4-A5E4-63440EC74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42A566-219D-4DAA-87C1-28677EFA2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CCCF-3D12-4C28-AAC5-8E9A29AF1756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C09ADEA-665F-4370-81D5-319A4A08C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5D0463-33C1-48D8-8496-B1FB11704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4B59-66EF-4716-8C4F-1E5B35A38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30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6F00088-3919-4F00-AAF6-8129CC231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65B5DB6-1F49-448B-885A-CD1EA58B2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55E527-0AF9-4BC2-8883-63C5439961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0CCCF-3D12-4C28-AAC5-8E9A29AF1756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942937-C416-4094-AD89-09098869C1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1B769E-56C2-4E77-A158-B2D1DC1351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F4B59-66EF-4716-8C4F-1E5B35A38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891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5BBD86-7B94-4CEB-B3E5-30911E9B3D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Maturitní </a:t>
            </a:r>
            <a:r>
              <a:rPr lang="cs-CZ" dirty="0" err="1"/>
              <a:t>writing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E91713F-117F-4FD2-B165-B097EB61F7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Short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emails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4002890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7EB75D-9E89-4F40-AF39-511AEB000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Na internátě se chcete podívat na skvělý film v anglickém jazyce.</a:t>
            </a:r>
          </a:p>
          <a:p>
            <a:r>
              <a:rPr lang="cs-CZ" dirty="0"/>
              <a:t>Pozvěte vašeho amerického učitele konverzace Johna na toto odpoledne.</a:t>
            </a:r>
          </a:p>
          <a:p>
            <a:pPr marL="0" indent="0">
              <a:buNone/>
            </a:pPr>
            <a:r>
              <a:rPr lang="cs-CZ" b="1" dirty="0" err="1"/>
              <a:t>Would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like</a:t>
            </a:r>
            <a:r>
              <a:rPr lang="cs-CZ" b="1" dirty="0"/>
              <a:t> to </a:t>
            </a:r>
            <a:r>
              <a:rPr lang="cs-CZ" b="1" dirty="0" err="1"/>
              <a:t>come</a:t>
            </a:r>
            <a:r>
              <a:rPr lang="cs-CZ" b="1" dirty="0"/>
              <a:t> to </a:t>
            </a:r>
            <a:r>
              <a:rPr lang="cs-CZ" b="1" dirty="0" err="1"/>
              <a:t>watch</a:t>
            </a:r>
            <a:r>
              <a:rPr lang="cs-CZ" b="1" dirty="0"/>
              <a:t> a </a:t>
            </a:r>
            <a:r>
              <a:rPr lang="cs-CZ" b="1" dirty="0" err="1"/>
              <a:t>good</a:t>
            </a:r>
            <a:r>
              <a:rPr lang="cs-CZ" b="1" dirty="0"/>
              <a:t> film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us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afternoon</a:t>
            </a:r>
            <a:r>
              <a:rPr lang="cs-CZ" dirty="0"/>
              <a:t>?</a:t>
            </a:r>
            <a:endParaRPr lang="cs-CZ" b="1" dirty="0"/>
          </a:p>
          <a:p>
            <a:r>
              <a:rPr lang="cs-CZ" dirty="0"/>
              <a:t>Uveďte základní informace o akci</a:t>
            </a:r>
          </a:p>
          <a:p>
            <a:pPr marL="0" indent="0">
              <a:buNone/>
            </a:pPr>
            <a:r>
              <a:rPr lang="cs-CZ" b="1" dirty="0" err="1"/>
              <a:t>We</a:t>
            </a:r>
            <a:r>
              <a:rPr lang="cs-CZ" b="1" dirty="0"/>
              <a:t> are </a:t>
            </a:r>
            <a:r>
              <a:rPr lang="cs-CZ" b="1" dirty="0" err="1"/>
              <a:t>planning</a:t>
            </a:r>
            <a:r>
              <a:rPr lang="cs-CZ" b="1" dirty="0"/>
              <a:t> to </a:t>
            </a:r>
            <a:r>
              <a:rPr lang="cs-CZ" dirty="0"/>
              <a:t>start </a:t>
            </a:r>
            <a:r>
              <a:rPr lang="cs-CZ" dirty="0" err="1"/>
              <a:t>at</a:t>
            </a:r>
            <a:r>
              <a:rPr lang="cs-CZ" dirty="0"/>
              <a:t> 5p.m. </a:t>
            </a:r>
            <a:r>
              <a:rPr lang="cs-CZ" b="1" dirty="0"/>
              <a:t>I </a:t>
            </a:r>
            <a:r>
              <a:rPr lang="cs-CZ" b="1" dirty="0" err="1"/>
              <a:t>am</a:t>
            </a:r>
            <a:r>
              <a:rPr lang="cs-CZ" b="1" dirty="0"/>
              <a:t> </a:t>
            </a:r>
            <a:r>
              <a:rPr lang="cs-CZ" b="1" dirty="0" err="1"/>
              <a:t>going</a:t>
            </a:r>
            <a:r>
              <a:rPr lang="cs-CZ" b="1" dirty="0"/>
              <a:t> to </a:t>
            </a:r>
            <a:r>
              <a:rPr lang="cs-CZ" dirty="0" err="1"/>
              <a:t>buy</a:t>
            </a:r>
            <a:r>
              <a:rPr lang="cs-CZ" dirty="0"/>
              <a:t> </a:t>
            </a:r>
            <a:r>
              <a:rPr lang="cs-CZ" dirty="0" err="1"/>
              <a:t>something</a:t>
            </a:r>
            <a:r>
              <a:rPr lang="cs-CZ" dirty="0"/>
              <a:t> to </a:t>
            </a:r>
            <a:r>
              <a:rPr lang="cs-CZ" dirty="0" err="1"/>
              <a:t>eat</a:t>
            </a:r>
            <a:r>
              <a:rPr lang="cs-CZ" dirty="0"/>
              <a:t>.</a:t>
            </a:r>
            <a:r>
              <a:rPr lang="cs-CZ" b="1" dirty="0"/>
              <a:t> </a:t>
            </a:r>
            <a:r>
              <a:rPr lang="cs-CZ" b="1" dirty="0" err="1"/>
              <a:t>We</a:t>
            </a:r>
            <a:r>
              <a:rPr lang="cs-CZ" b="1" dirty="0"/>
              <a:t> </a:t>
            </a:r>
            <a:r>
              <a:rPr lang="cs-CZ" b="1" dirty="0" err="1"/>
              <a:t>would</a:t>
            </a:r>
            <a:r>
              <a:rPr lang="cs-CZ" b="1" dirty="0"/>
              <a:t> </a:t>
            </a:r>
            <a:r>
              <a:rPr lang="cs-CZ" b="1" dirty="0" err="1"/>
              <a:t>like</a:t>
            </a:r>
            <a:r>
              <a:rPr lang="cs-CZ" b="1" dirty="0"/>
              <a:t> to </a:t>
            </a:r>
            <a:r>
              <a:rPr lang="cs-CZ" dirty="0"/>
              <a:t>just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fun</a:t>
            </a:r>
            <a:r>
              <a:rPr lang="cs-CZ" dirty="0"/>
              <a:t>.</a:t>
            </a:r>
            <a:endParaRPr lang="cs-CZ" b="1" dirty="0"/>
          </a:p>
          <a:p>
            <a:r>
              <a:rPr lang="cs-CZ" dirty="0"/>
              <a:t>Uvedete tři informace o filmu</a:t>
            </a:r>
          </a:p>
          <a:p>
            <a:pPr marL="0" indent="0">
              <a:buNone/>
            </a:pPr>
            <a:r>
              <a:rPr lang="cs-CZ" b="1" dirty="0" err="1"/>
              <a:t>It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a fantasy,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films</a:t>
            </a:r>
            <a:r>
              <a:rPr lang="cs-CZ" b="1" dirty="0"/>
              <a:t> </a:t>
            </a:r>
            <a:r>
              <a:rPr lang="cs-CZ" b="1" dirty="0" err="1"/>
              <a:t>stars</a:t>
            </a:r>
            <a:r>
              <a:rPr lang="cs-CZ" b="1" dirty="0"/>
              <a:t> </a:t>
            </a:r>
            <a:r>
              <a:rPr lang="cs-CZ" dirty="0" err="1"/>
              <a:t>Bruce</a:t>
            </a:r>
            <a:r>
              <a:rPr lang="cs-CZ" dirty="0"/>
              <a:t> </a:t>
            </a:r>
            <a:r>
              <a:rPr lang="cs-CZ" dirty="0" err="1"/>
              <a:t>Willis</a:t>
            </a:r>
            <a:r>
              <a:rPr lang="cs-CZ" dirty="0"/>
              <a:t>, </a:t>
            </a:r>
            <a:r>
              <a:rPr lang="cs-CZ" b="1" dirty="0" err="1"/>
              <a:t>it</a:t>
            </a:r>
            <a:r>
              <a:rPr lang="cs-CZ" b="1" dirty="0"/>
              <a:t> </a:t>
            </a:r>
            <a:r>
              <a:rPr lang="cs-CZ" b="1" dirty="0" err="1"/>
              <a:t>takes</a:t>
            </a:r>
            <a:r>
              <a:rPr lang="cs-CZ" b="1" dirty="0"/>
              <a:t> place </a:t>
            </a:r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space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future</a:t>
            </a:r>
            <a:r>
              <a:rPr lang="cs-CZ" dirty="0"/>
              <a:t>, </a:t>
            </a:r>
            <a:r>
              <a:rPr lang="cs-CZ" b="1" dirty="0" err="1"/>
              <a:t>it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b="1" dirty="0" err="1"/>
              <a:t>about</a:t>
            </a:r>
            <a:r>
              <a:rPr lang="cs-CZ" b="1" dirty="0"/>
              <a:t> </a:t>
            </a:r>
            <a:r>
              <a:rPr lang="cs-CZ" dirty="0"/>
              <a:t>love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astronaut to </a:t>
            </a:r>
            <a:r>
              <a:rPr lang="cs-CZ" dirty="0" err="1"/>
              <a:t>an</a:t>
            </a:r>
            <a:r>
              <a:rPr lang="cs-CZ" dirty="0"/>
              <a:t> E.T.</a:t>
            </a:r>
            <a:endParaRPr lang="cs-CZ" b="1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Byla jste na oslavě narozenin, musela jste odejít dřív.</a:t>
            </a:r>
          </a:p>
          <a:p>
            <a:r>
              <a:rPr lang="cs-CZ" dirty="0"/>
              <a:t>Napište kamarádovi, omluvte se, že jste musel odejít dřív</a:t>
            </a:r>
          </a:p>
          <a:p>
            <a:pPr marL="0" indent="0">
              <a:buNone/>
            </a:pPr>
            <a:r>
              <a:rPr lang="cs-CZ" b="1" dirty="0"/>
              <a:t>I </a:t>
            </a:r>
            <a:r>
              <a:rPr lang="cs-CZ" b="1" dirty="0" err="1"/>
              <a:t>am</a:t>
            </a:r>
            <a:r>
              <a:rPr lang="cs-CZ" b="1" dirty="0"/>
              <a:t> </a:t>
            </a:r>
            <a:r>
              <a:rPr lang="cs-CZ" b="1" dirty="0" err="1"/>
              <a:t>really</a:t>
            </a:r>
            <a:r>
              <a:rPr lang="cs-CZ" b="1" dirty="0"/>
              <a:t> </a:t>
            </a:r>
            <a:r>
              <a:rPr lang="cs-CZ" b="1" dirty="0" err="1"/>
              <a:t>sorry</a:t>
            </a:r>
            <a:r>
              <a:rPr lang="cs-CZ" b="1" dirty="0"/>
              <a:t> </a:t>
            </a:r>
            <a:r>
              <a:rPr lang="cs-CZ" b="1" dirty="0" err="1"/>
              <a:t>that</a:t>
            </a:r>
            <a:r>
              <a:rPr lang="cs-CZ" b="1" dirty="0"/>
              <a:t> I had to </a:t>
            </a:r>
            <a:r>
              <a:rPr lang="cs-CZ" dirty="0" err="1"/>
              <a:t>leave</a:t>
            </a:r>
            <a:r>
              <a:rPr lang="cs-CZ" dirty="0"/>
              <a:t> </a:t>
            </a:r>
            <a:r>
              <a:rPr lang="cs-CZ" dirty="0" err="1"/>
              <a:t>before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party.</a:t>
            </a:r>
            <a:endParaRPr lang="cs-CZ" b="1" dirty="0"/>
          </a:p>
          <a:p>
            <a:r>
              <a:rPr lang="cs-CZ" dirty="0"/>
              <a:t>Vysvětlete proč</a:t>
            </a:r>
          </a:p>
          <a:p>
            <a:pPr marL="0" indent="0">
              <a:buNone/>
            </a:pPr>
            <a:r>
              <a:rPr lang="cs-CZ" b="1" dirty="0"/>
              <a:t>I had to </a:t>
            </a:r>
            <a:r>
              <a:rPr lang="cs-CZ" dirty="0"/>
              <a:t>go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dentist</a:t>
            </a:r>
            <a:r>
              <a:rPr lang="cs-CZ" dirty="0"/>
              <a:t>.. </a:t>
            </a:r>
            <a:endParaRPr lang="cs-CZ" b="1" dirty="0"/>
          </a:p>
          <a:p>
            <a:r>
              <a:rPr lang="cs-CZ" dirty="0"/>
              <a:t>Uveďte co se vám na oslavě líbilo a proč</a:t>
            </a:r>
          </a:p>
          <a:p>
            <a:pPr marL="0" indent="0">
              <a:buNone/>
            </a:pPr>
            <a:r>
              <a:rPr lang="cs-CZ" b="1" dirty="0"/>
              <a:t>I </a:t>
            </a:r>
            <a:r>
              <a:rPr lang="cs-CZ" b="1" dirty="0" err="1"/>
              <a:t>really</a:t>
            </a:r>
            <a:r>
              <a:rPr lang="cs-CZ" b="1" dirty="0"/>
              <a:t> </a:t>
            </a:r>
            <a:r>
              <a:rPr lang="cs-CZ" b="1" dirty="0" err="1"/>
              <a:t>liked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dirty="0" err="1"/>
              <a:t>compeition</a:t>
            </a:r>
            <a:r>
              <a:rPr lang="cs-CZ" dirty="0"/>
              <a:t>/ I </a:t>
            </a:r>
            <a:r>
              <a:rPr lang="cs-CZ" dirty="0" err="1"/>
              <a:t>really</a:t>
            </a:r>
            <a:r>
              <a:rPr lang="cs-CZ" dirty="0"/>
              <a:t> </a:t>
            </a:r>
            <a:r>
              <a:rPr lang="cs-CZ" dirty="0" err="1"/>
              <a:t>liked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fansy</a:t>
            </a:r>
            <a:r>
              <a:rPr lang="cs-CZ" dirty="0"/>
              <a:t> </a:t>
            </a:r>
            <a:r>
              <a:rPr lang="cs-CZ" dirty="0" err="1"/>
              <a:t>dress</a:t>
            </a:r>
            <a:r>
              <a:rPr lang="cs-CZ" dirty="0"/>
              <a:t> </a:t>
            </a:r>
            <a:r>
              <a:rPr lang="cs-CZ" dirty="0" err="1"/>
              <a:t>dance</a:t>
            </a:r>
            <a:r>
              <a:rPr lang="cs-CZ" dirty="0"/>
              <a:t>.</a:t>
            </a:r>
            <a:endParaRPr lang="cs-CZ" b="1" dirty="0"/>
          </a:p>
          <a:p>
            <a:r>
              <a:rPr lang="cs-CZ" dirty="0"/>
              <a:t>Požádejte kamaráda o zaslání fotografií z </a:t>
            </a:r>
            <a:r>
              <a:rPr lang="cs-CZ" dirty="0" err="1"/>
              <a:t>párty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  <a:r>
              <a:rPr lang="cs-CZ" b="1" dirty="0" err="1"/>
              <a:t>Could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please</a:t>
            </a:r>
            <a:r>
              <a:rPr lang="cs-CZ" b="1" dirty="0"/>
              <a:t> </a:t>
            </a:r>
            <a:r>
              <a:rPr lang="cs-CZ" b="1" dirty="0" err="1"/>
              <a:t>send</a:t>
            </a:r>
            <a:r>
              <a:rPr lang="cs-CZ" b="1" dirty="0"/>
              <a:t> </a:t>
            </a:r>
            <a:r>
              <a:rPr lang="cs-CZ" b="1" dirty="0" err="1"/>
              <a:t>me</a:t>
            </a:r>
            <a:r>
              <a:rPr lang="cs-CZ" b="1" dirty="0"/>
              <a:t> </a:t>
            </a:r>
            <a:r>
              <a:rPr lang="cs-CZ" b="1" dirty="0" err="1"/>
              <a:t>some</a:t>
            </a:r>
            <a:r>
              <a:rPr lang="cs-CZ" b="1" dirty="0"/>
              <a:t> </a:t>
            </a:r>
            <a:r>
              <a:rPr lang="cs-CZ" b="1" dirty="0" err="1"/>
              <a:t>photos</a:t>
            </a:r>
            <a:r>
              <a:rPr lang="cs-CZ" b="1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party?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443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181D39-9E70-4F32-AED7-ADFE44EA2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Anglický kamarád s vámi nemohl jet na školní výlet</a:t>
            </a:r>
          </a:p>
          <a:p>
            <a:r>
              <a:rPr lang="cs-CZ" dirty="0"/>
              <a:t>Napište mu email z výletu</a:t>
            </a:r>
          </a:p>
          <a:p>
            <a:pPr marL="0" indent="0">
              <a:buNone/>
            </a:pPr>
            <a:r>
              <a:rPr lang="cs-CZ" b="1" dirty="0"/>
              <a:t>I ´</a:t>
            </a:r>
            <a:r>
              <a:rPr lang="cs-CZ" b="1" dirty="0" err="1"/>
              <a:t>sending</a:t>
            </a:r>
            <a:r>
              <a:rPr lang="cs-CZ" b="1" dirty="0"/>
              <a:t> </a:t>
            </a:r>
            <a:r>
              <a:rPr lang="cs-CZ" b="1" dirty="0" err="1"/>
              <a:t>greetines</a:t>
            </a:r>
            <a:r>
              <a:rPr lang="cs-CZ" b="1" dirty="0"/>
              <a:t>/ </a:t>
            </a:r>
            <a:r>
              <a:rPr lang="cs-CZ" b="1" dirty="0" err="1"/>
              <a:t>I´m</a:t>
            </a:r>
            <a:r>
              <a:rPr lang="cs-CZ" b="1" dirty="0"/>
              <a:t> </a:t>
            </a:r>
            <a:r>
              <a:rPr lang="cs-CZ" b="1" dirty="0" err="1"/>
              <a:t>sending</a:t>
            </a:r>
            <a:r>
              <a:rPr lang="cs-CZ" b="1" dirty="0"/>
              <a:t> a </a:t>
            </a:r>
            <a:r>
              <a:rPr lang="cs-CZ" b="1" dirty="0" err="1"/>
              <a:t>postcard</a:t>
            </a:r>
            <a:r>
              <a:rPr lang="cs-CZ" b="1" dirty="0"/>
              <a:t> </a:t>
            </a:r>
            <a:r>
              <a:rPr lang="cs-CZ" b="1" dirty="0" err="1"/>
              <a:t>from</a:t>
            </a:r>
            <a:r>
              <a:rPr lang="cs-CZ" b="1" dirty="0"/>
              <a:t> </a:t>
            </a:r>
            <a:r>
              <a:rPr lang="cs-CZ" dirty="0"/>
              <a:t>Prague</a:t>
            </a:r>
          </a:p>
          <a:p>
            <a:r>
              <a:rPr lang="cs-CZ" dirty="0"/>
              <a:t>Vyjádřete lítost že nemohl jet</a:t>
            </a:r>
          </a:p>
          <a:p>
            <a:pPr marL="0" indent="0">
              <a:buNone/>
            </a:pPr>
            <a:r>
              <a:rPr lang="cs-CZ" b="1" dirty="0"/>
              <a:t>I </a:t>
            </a:r>
            <a:r>
              <a:rPr lang="cs-CZ" b="1" dirty="0" err="1"/>
              <a:t>am</a:t>
            </a:r>
            <a:r>
              <a:rPr lang="cs-CZ" b="1" dirty="0"/>
              <a:t> </a:t>
            </a:r>
            <a:r>
              <a:rPr lang="cs-CZ" b="1" dirty="0" err="1"/>
              <a:t>really</a:t>
            </a:r>
            <a:r>
              <a:rPr lang="cs-CZ" b="1" dirty="0"/>
              <a:t> </a:t>
            </a:r>
            <a:r>
              <a:rPr lang="cs-CZ" b="1" dirty="0" err="1"/>
              <a:t>sorry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couldn´t</a:t>
            </a:r>
            <a:r>
              <a:rPr lang="cs-CZ" b="1" dirty="0"/>
              <a:t> </a:t>
            </a:r>
            <a:r>
              <a:rPr lang="cs-CZ" b="1" dirty="0" err="1"/>
              <a:t>have</a:t>
            </a:r>
            <a:r>
              <a:rPr lang="cs-CZ" b="1" dirty="0"/>
              <a:t> </a:t>
            </a:r>
            <a:r>
              <a:rPr lang="cs-CZ" b="1" dirty="0" err="1"/>
              <a:t>come</a:t>
            </a:r>
            <a:r>
              <a:rPr lang="cs-CZ" b="1" dirty="0"/>
              <a:t> / I ´m </a:t>
            </a:r>
            <a:r>
              <a:rPr lang="cs-CZ" b="1" dirty="0" err="1"/>
              <a:t>sorry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didn´t</a:t>
            </a:r>
            <a:r>
              <a:rPr lang="cs-CZ" b="1" dirty="0"/>
              <a:t> </a:t>
            </a:r>
            <a:r>
              <a:rPr lang="cs-CZ" b="1" dirty="0" err="1"/>
              <a:t>come</a:t>
            </a:r>
            <a:endParaRPr lang="cs-CZ" b="1" dirty="0"/>
          </a:p>
          <a:p>
            <a:r>
              <a:rPr lang="cs-CZ" dirty="0"/>
              <a:t>Stručně povyprávějte co jste na výletě viděli a dělali</a:t>
            </a:r>
          </a:p>
          <a:p>
            <a:pPr marL="0" indent="0">
              <a:buNone/>
            </a:pPr>
            <a:r>
              <a:rPr lang="cs-CZ" b="1" dirty="0" err="1"/>
              <a:t>We</a:t>
            </a:r>
            <a:r>
              <a:rPr lang="cs-CZ" b="1" dirty="0"/>
              <a:t> </a:t>
            </a:r>
            <a:r>
              <a:rPr lang="cs-CZ" b="1" dirty="0" err="1"/>
              <a:t>went</a:t>
            </a:r>
            <a:r>
              <a:rPr lang="cs-CZ" b="1" dirty="0"/>
              <a:t> to </a:t>
            </a:r>
            <a:r>
              <a:rPr lang="cs-CZ" dirty="0"/>
              <a:t>zoo, </a:t>
            </a:r>
            <a:r>
              <a:rPr lang="cs-CZ" b="1" dirty="0" err="1"/>
              <a:t>bought</a:t>
            </a:r>
            <a:r>
              <a:rPr lang="cs-CZ" b="1" dirty="0"/>
              <a:t> </a:t>
            </a:r>
            <a:r>
              <a:rPr lang="cs-CZ" b="1" dirty="0" err="1"/>
              <a:t>some</a:t>
            </a:r>
            <a:r>
              <a:rPr lang="cs-CZ" dirty="0"/>
              <a:t> </a:t>
            </a:r>
            <a:r>
              <a:rPr lang="cs-CZ" dirty="0" err="1"/>
              <a:t>souvenirs</a:t>
            </a:r>
            <a:r>
              <a:rPr lang="cs-CZ" dirty="0"/>
              <a:t>, </a:t>
            </a:r>
            <a:r>
              <a:rPr lang="cs-CZ" b="1" dirty="0" err="1"/>
              <a:t>saw</a:t>
            </a:r>
            <a:r>
              <a:rPr lang="cs-CZ" b="1" dirty="0"/>
              <a:t> </a:t>
            </a:r>
            <a:r>
              <a:rPr lang="cs-CZ" b="1" dirty="0" err="1"/>
              <a:t>pinguins</a:t>
            </a:r>
            <a:r>
              <a:rPr lang="cs-CZ" dirty="0"/>
              <a:t> and </a:t>
            </a:r>
            <a:r>
              <a:rPr lang="cs-CZ" b="1" dirty="0" err="1"/>
              <a:t>really</a:t>
            </a:r>
            <a:r>
              <a:rPr lang="cs-CZ" b="1" dirty="0"/>
              <a:t> </a:t>
            </a:r>
            <a:r>
              <a:rPr lang="cs-CZ" b="1" dirty="0" err="1"/>
              <a:t>enjoyed</a:t>
            </a:r>
            <a:r>
              <a:rPr lang="cs-CZ" b="1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day</a:t>
            </a:r>
            <a:r>
              <a:rPr lang="cs-CZ" dirty="0"/>
              <a:t>.</a:t>
            </a:r>
            <a:endParaRPr lang="cs-CZ" b="1" dirty="0"/>
          </a:p>
          <a:p>
            <a:r>
              <a:rPr lang="cs-CZ" dirty="0"/>
              <a:t>Zeptejte se na prázdninové plány</a:t>
            </a:r>
          </a:p>
          <a:p>
            <a:r>
              <a:rPr lang="cs-CZ" b="1" dirty="0" err="1"/>
              <a:t>What</a:t>
            </a:r>
            <a:r>
              <a:rPr lang="cs-CZ" b="1" dirty="0"/>
              <a:t> are </a:t>
            </a:r>
            <a:r>
              <a:rPr lang="cs-CZ" b="1" dirty="0" err="1"/>
              <a:t>your</a:t>
            </a:r>
            <a:r>
              <a:rPr lang="cs-CZ" b="1" dirty="0"/>
              <a:t> </a:t>
            </a:r>
            <a:r>
              <a:rPr lang="cs-CZ" b="1" dirty="0" err="1"/>
              <a:t>plans</a:t>
            </a:r>
            <a:r>
              <a:rPr lang="cs-CZ" b="1" dirty="0"/>
              <a:t>? </a:t>
            </a:r>
            <a:r>
              <a:rPr lang="cs-CZ" b="1" dirty="0" err="1"/>
              <a:t>What</a:t>
            </a:r>
            <a:r>
              <a:rPr lang="cs-CZ" b="1" dirty="0"/>
              <a:t> are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planning</a:t>
            </a:r>
            <a:r>
              <a:rPr lang="cs-CZ" b="1" dirty="0"/>
              <a:t> to do?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Máte jet na školní akci ale nemáte se tam jak dostat.</a:t>
            </a:r>
          </a:p>
          <a:p>
            <a:r>
              <a:rPr lang="cs-CZ" dirty="0"/>
              <a:t>Požádejte kamaráda, jestli byste mohl jet s ním</a:t>
            </a:r>
          </a:p>
          <a:p>
            <a:pPr marL="0" indent="0">
              <a:buNone/>
            </a:pPr>
            <a:r>
              <a:rPr lang="cs-CZ" b="1" dirty="0" err="1"/>
              <a:t>Could</a:t>
            </a:r>
            <a:r>
              <a:rPr lang="cs-CZ" b="1" dirty="0"/>
              <a:t> I </a:t>
            </a:r>
            <a:r>
              <a:rPr lang="cs-CZ" b="1" dirty="0" err="1"/>
              <a:t>please</a:t>
            </a:r>
            <a:r>
              <a:rPr lang="cs-CZ" b="1" dirty="0"/>
              <a:t>/ </a:t>
            </a:r>
            <a:r>
              <a:rPr lang="cs-CZ" b="1" dirty="0" err="1"/>
              <a:t>Can</a:t>
            </a:r>
            <a:r>
              <a:rPr lang="cs-CZ" b="1" dirty="0"/>
              <a:t> I </a:t>
            </a:r>
            <a:r>
              <a:rPr lang="cs-CZ" b="1" dirty="0" err="1"/>
              <a:t>please</a:t>
            </a:r>
            <a:r>
              <a:rPr lang="cs-CZ" b="1" dirty="0"/>
              <a:t> go </a:t>
            </a:r>
            <a:r>
              <a:rPr lang="cs-CZ" dirty="0"/>
              <a:t>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mountains</a:t>
            </a:r>
            <a:r>
              <a:rPr lang="cs-CZ" b="1" dirty="0"/>
              <a:t> </a:t>
            </a:r>
            <a:r>
              <a:rPr lang="cs-CZ" b="1" dirty="0" err="1"/>
              <a:t>with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. </a:t>
            </a:r>
            <a:r>
              <a:rPr lang="cs-CZ" b="1" dirty="0" err="1"/>
              <a:t>Could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please</a:t>
            </a:r>
            <a:r>
              <a:rPr lang="cs-CZ" b="1" dirty="0"/>
              <a:t> </a:t>
            </a:r>
            <a:r>
              <a:rPr lang="cs-CZ" b="1" dirty="0" err="1"/>
              <a:t>give</a:t>
            </a:r>
            <a:r>
              <a:rPr lang="cs-CZ" b="1" dirty="0"/>
              <a:t> </a:t>
            </a:r>
            <a:r>
              <a:rPr lang="cs-CZ" b="1" dirty="0" err="1"/>
              <a:t>me</a:t>
            </a:r>
            <a:r>
              <a:rPr lang="cs-CZ" b="1" dirty="0"/>
              <a:t> a lift?</a:t>
            </a:r>
          </a:p>
          <a:p>
            <a:r>
              <a:rPr lang="cs-CZ" dirty="0"/>
              <a:t>Zeptejte se na </a:t>
            </a:r>
            <a:r>
              <a:rPr lang="cs-CZ" dirty="0" err="1"/>
              <a:t>info</a:t>
            </a:r>
            <a:r>
              <a:rPr lang="cs-CZ" dirty="0"/>
              <a:t> kdy pojede a odkud</a:t>
            </a:r>
          </a:p>
          <a:p>
            <a:pPr marL="0" indent="0">
              <a:buNone/>
            </a:pPr>
            <a:r>
              <a:rPr lang="cs-CZ" b="1" dirty="0" err="1"/>
              <a:t>When</a:t>
            </a:r>
            <a:r>
              <a:rPr lang="cs-CZ" b="1" dirty="0"/>
              <a:t> are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planning</a:t>
            </a:r>
            <a:r>
              <a:rPr lang="cs-CZ" b="1" dirty="0"/>
              <a:t> to go? </a:t>
            </a:r>
            <a:r>
              <a:rPr lang="cs-CZ" dirty="0" err="1"/>
              <a:t>Where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I </a:t>
            </a:r>
            <a:r>
              <a:rPr lang="cs-CZ" dirty="0" err="1"/>
              <a:t>wait</a:t>
            </a:r>
            <a:r>
              <a:rPr lang="cs-CZ" dirty="0"/>
              <a:t>/ </a:t>
            </a:r>
            <a:r>
              <a:rPr lang="cs-CZ" dirty="0" err="1"/>
              <a:t>Where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I </a:t>
            </a:r>
            <a:r>
              <a:rPr lang="cs-CZ" dirty="0" err="1"/>
              <a:t>wait</a:t>
            </a:r>
            <a:r>
              <a:rPr lang="cs-CZ" dirty="0"/>
              <a:t>? </a:t>
            </a:r>
            <a:r>
              <a:rPr lang="cs-CZ" dirty="0" err="1"/>
              <a:t>Can</a:t>
            </a:r>
            <a:r>
              <a:rPr lang="cs-CZ" dirty="0"/>
              <a:t> I </a:t>
            </a:r>
            <a:r>
              <a:rPr lang="cs-CZ" dirty="0" err="1"/>
              <a:t>come</a:t>
            </a:r>
            <a:r>
              <a:rPr lang="cs-CZ" dirty="0"/>
              <a:t> to </a:t>
            </a:r>
            <a:r>
              <a:rPr lang="cs-CZ" dirty="0" err="1"/>
              <a:t>your</a:t>
            </a:r>
            <a:r>
              <a:rPr lang="cs-CZ" dirty="0"/>
              <a:t> house?</a:t>
            </a:r>
            <a:endParaRPr lang="cs-CZ" b="1" dirty="0"/>
          </a:p>
          <a:p>
            <a:r>
              <a:rPr lang="cs-CZ" dirty="0"/>
              <a:t>Navrhněte jakým způsobem se podělíte o náklady za dopravu</a:t>
            </a:r>
          </a:p>
          <a:p>
            <a:pPr marL="0" indent="0">
              <a:buNone/>
            </a:pPr>
            <a:r>
              <a:rPr lang="cs-CZ" b="1" dirty="0"/>
              <a:t>I </a:t>
            </a:r>
            <a:r>
              <a:rPr lang="cs-CZ" b="1" dirty="0" err="1"/>
              <a:t>will</a:t>
            </a:r>
            <a:r>
              <a:rPr lang="cs-CZ" b="1" dirty="0"/>
              <a:t> </a:t>
            </a:r>
            <a:r>
              <a:rPr lang="cs-CZ" b="1" dirty="0" err="1"/>
              <a:t>share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expensis</a:t>
            </a:r>
            <a:r>
              <a:rPr lang="cs-CZ" b="1" dirty="0"/>
              <a:t>/ </a:t>
            </a:r>
            <a:r>
              <a:rPr lang="cs-CZ" b="1" dirty="0" err="1"/>
              <a:t>share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cost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fuel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60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394</Words>
  <Application>Microsoft Office PowerPoint</Application>
  <PresentationFormat>Širokoúhlá obrazovka</PresentationFormat>
  <Paragraphs>36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Maturitní writing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Maturitní writing</dc:title>
  <dc:creator>Náhlovská Alena</dc:creator>
  <cp:lastModifiedBy>Petr Náhlovský</cp:lastModifiedBy>
  <cp:revision>4</cp:revision>
  <dcterms:created xsi:type="dcterms:W3CDTF">2022-02-25T09:27:20Z</dcterms:created>
  <dcterms:modified xsi:type="dcterms:W3CDTF">2022-03-02T20:57:19Z</dcterms:modified>
</cp:coreProperties>
</file>