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63" d="100"/>
          <a:sy n="63" d="100"/>
        </p:scale>
        <p:origin x="612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792058-CEFF-4EB3-915F-0722E62BB2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3628E25-E543-4079-9EF3-E756870EB7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EA3B438-F881-4071-85A1-460B35C497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A03C-86F1-40A0-ABA2-01148B7A6FD9}" type="datetimeFigureOut">
              <a:rPr lang="cs-CZ" smtClean="0"/>
              <a:t>30.10.2023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D65B4A2-7EF3-4693-B83F-7F04BFCFA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4916409-CF3F-45CB-B671-2786EFD6B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BC63F-8E10-44E3-8491-69CD4F95BE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5459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530C129-83B1-4CEF-8F39-17839418A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C69FC49-7923-4233-8238-673B43B276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1E07DAB-E3F6-48D2-BA20-B1F3DD4F39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A03C-86F1-40A0-ABA2-01148B7A6FD9}" type="datetimeFigureOut">
              <a:rPr lang="cs-CZ" smtClean="0"/>
              <a:t>30.10.2023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959E648-BB23-44D8-B9A0-B8D07FC535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A1EED98-7C16-4562-BE1E-CF9B73A3F9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BC63F-8E10-44E3-8491-69CD4F95BE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5601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BA8D14B8-5671-4959-A330-ABA980FA31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E2B4140-2539-4914-A91E-2AFF574685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C059AF2-D550-4522-8D86-1163A93637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A03C-86F1-40A0-ABA2-01148B7A6FD9}" type="datetimeFigureOut">
              <a:rPr lang="cs-CZ" smtClean="0"/>
              <a:t>30.10.2023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F195D29-F2F3-4F44-B938-1534A95DFC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D1A9B0B-F6E4-4CFA-AEC1-E26501A67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BC63F-8E10-44E3-8491-69CD4F95BE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0651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72248B-9415-441D-B564-532618AD98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D4C8194-6DC7-40CE-B2A8-B713824396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0CDF8F1-91BF-451E-A693-A14E22E904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A03C-86F1-40A0-ABA2-01148B7A6FD9}" type="datetimeFigureOut">
              <a:rPr lang="cs-CZ" smtClean="0"/>
              <a:t>30.10.2023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74AF918-F9A5-44C0-AB46-C36420E8E0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4758783-DF48-4EAB-8CA0-A353B80426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BC63F-8E10-44E3-8491-69CD4F95BE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86744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ED1236-CF92-4EC7-BFA9-EFC49479FC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6CD35390-36CD-40AD-A70E-DA2E9AF113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E6D3BED-85A7-4028-8414-5AB5EDA4F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A03C-86F1-40A0-ABA2-01148B7A6FD9}" type="datetimeFigureOut">
              <a:rPr lang="cs-CZ" smtClean="0"/>
              <a:t>30.10.2023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0D312A1-F797-4001-8350-6CCD7891EA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91D982D-7B6B-43FD-B654-66E1E96B43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BC63F-8E10-44E3-8491-69CD4F95BE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2309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6E2E36-A901-4C94-9F6C-8C1355D116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3471195-A2B4-43FB-A2A4-63A2B67F97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65AD0962-8614-45D9-BA24-41B173CFB0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51E73AD-250B-4AA5-8380-838724162D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A03C-86F1-40A0-ABA2-01148B7A6FD9}" type="datetimeFigureOut">
              <a:rPr lang="cs-CZ" smtClean="0"/>
              <a:t>30.10.2023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E77B988-EEE9-454B-8E6D-C416B14FB5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DEB9E05-9C52-4B63-B322-25F8633C9A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BC63F-8E10-44E3-8491-69CD4F95BE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0640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81159EA-EA45-46B9-965A-476C3A6443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6560178A-2FEE-4307-921A-DF99A057EA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DEDB170A-45FA-44C1-A891-17EA76863B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1FF99ECA-B66A-4584-9E9A-95C0B8B7CA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B6CD6F8B-D2AF-4358-A830-458844931D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D6ECA820-40C8-4E18-89FC-A56F361870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A03C-86F1-40A0-ABA2-01148B7A6FD9}" type="datetimeFigureOut">
              <a:rPr lang="cs-CZ" smtClean="0"/>
              <a:t>30.10.2023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E4BD022B-6890-4DCE-ABB4-18B8818AB6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30A25E8C-5D80-4EA4-880C-3B865DCA42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BC63F-8E10-44E3-8491-69CD4F95BE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5810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48EEBB-9527-497B-86F3-F29DE25DFD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34E48A36-20A4-46C8-BC64-673D5FBFA2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A03C-86F1-40A0-ABA2-01148B7A6FD9}" type="datetimeFigureOut">
              <a:rPr lang="cs-CZ" smtClean="0"/>
              <a:t>30.10.2023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BD10E73A-429A-4870-9438-0BED0640EA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C02C849-CC99-461A-85C2-A3D32CD519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BC63F-8E10-44E3-8491-69CD4F95BE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9741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268B7CFB-A9DA-417E-A2C0-49C29DA146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A03C-86F1-40A0-ABA2-01148B7A6FD9}" type="datetimeFigureOut">
              <a:rPr lang="cs-CZ" smtClean="0"/>
              <a:t>30.10.2023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490DFE92-A1A1-4C41-BB96-4FA5546C21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7B1A026-C628-41C8-A616-90BA11126C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BC63F-8E10-44E3-8491-69CD4F95BE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0446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CC248FE-2DD8-46A5-8470-1A5DC78DD2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5ACEC54-EE39-492D-9912-2C6636D961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84954E8A-7FFA-4940-919F-5B385248A4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C915405-944C-47F2-90BC-0156749FAD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A03C-86F1-40A0-ABA2-01148B7A6FD9}" type="datetimeFigureOut">
              <a:rPr lang="cs-CZ" smtClean="0"/>
              <a:t>30.10.2023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148F80A-ED32-400C-923E-803D37B601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3CF51CA-7472-4350-BF37-87D82A4BF1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BC63F-8E10-44E3-8491-69CD4F95BE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1742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F430D3-60F1-407D-8E88-CA4DB9AD4C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001ED91D-B6F6-4E34-A973-6C30C503CC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EAF72FD6-7974-4B48-A7C6-1F2D8105E5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855DF0E-036E-4A35-AC90-844A1FB4B1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A03C-86F1-40A0-ABA2-01148B7A6FD9}" type="datetimeFigureOut">
              <a:rPr lang="cs-CZ" smtClean="0"/>
              <a:t>30.10.2023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CCE3FCC-8A67-4005-BF2C-E8BEA0CACB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D449E08-B437-4677-887F-4BDA8AC12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BC63F-8E10-44E3-8491-69CD4F95BE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2849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13AACC11-D664-40EF-B6DE-5C3B75AF35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B7758DB8-D20F-4A5D-8412-27C1DDA850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1407DC1-2C82-4118-9CC6-01E37357A0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3EA03C-86F1-40A0-ABA2-01148B7A6FD9}" type="datetimeFigureOut">
              <a:rPr lang="cs-CZ" smtClean="0"/>
              <a:t>30.10.2023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3FAAB80-02B1-4BB0-BB66-610CD7B028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2362534-016E-4651-BC0E-B2806F4585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FBC63F-8E10-44E3-8491-69CD4F95BE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1176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F4262FA-C43C-4E9F-8770-D538CCF9B58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/>
              <a:t>The</a:t>
            </a:r>
            <a:r>
              <a:rPr lang="cs-CZ" dirty="0"/>
              <a:t> UK překlad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88E5BE0-3DB1-452C-AEDB-DCA30803995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42072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71A67AD-A697-45A2-BA86-291E27F310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0401"/>
            <a:ext cx="10219267" cy="53340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sz="3200" b="1" dirty="0" err="1"/>
              <a:t>Task</a:t>
            </a:r>
            <a:r>
              <a:rPr lang="cs-CZ" sz="3200" b="1" dirty="0"/>
              <a:t> I Přeložte/ </a:t>
            </a:r>
            <a:r>
              <a:rPr lang="cs-CZ" sz="3200" b="1" dirty="0" err="1"/>
              <a:t>translate</a:t>
            </a:r>
            <a:r>
              <a:rPr lang="cs-CZ" sz="3200" b="1" dirty="0"/>
              <a:t> </a:t>
            </a:r>
          </a:p>
          <a:p>
            <a:r>
              <a:rPr lang="cs-CZ" sz="3200" dirty="0"/>
              <a:t>1. Londýn leží na jihu země </a:t>
            </a:r>
          </a:p>
          <a:p>
            <a:pPr marL="0" indent="0">
              <a:buNone/>
            </a:pPr>
            <a:r>
              <a:rPr lang="cs-CZ" sz="3200" dirty="0"/>
              <a:t>London </a:t>
            </a:r>
            <a:r>
              <a:rPr lang="cs-CZ" sz="3200" b="1" dirty="0" err="1"/>
              <a:t>lie</a:t>
            </a:r>
            <a:r>
              <a:rPr lang="cs-CZ" sz="3200" b="1" u="sng" dirty="0" err="1"/>
              <a:t>s</a:t>
            </a:r>
            <a:r>
              <a:rPr lang="cs-CZ" sz="3200" b="1" dirty="0"/>
              <a:t> </a:t>
            </a:r>
            <a:r>
              <a:rPr lang="cs-CZ" sz="3200" b="1" u="sng" dirty="0"/>
              <a:t>in </a:t>
            </a:r>
            <a:r>
              <a:rPr lang="cs-CZ" sz="3200" b="1" u="sng" dirty="0" err="1"/>
              <a:t>the</a:t>
            </a:r>
            <a:r>
              <a:rPr lang="cs-CZ" sz="3200" b="1" u="sng" dirty="0"/>
              <a:t> </a:t>
            </a:r>
            <a:r>
              <a:rPr lang="cs-CZ" sz="3200" b="1" dirty="0" err="1"/>
              <a:t>south</a:t>
            </a:r>
            <a:r>
              <a:rPr lang="cs-CZ" sz="3200" b="1" dirty="0"/>
              <a:t> </a:t>
            </a:r>
            <a:r>
              <a:rPr lang="cs-CZ" sz="3200" dirty="0" err="1"/>
              <a:t>of</a:t>
            </a:r>
            <a:r>
              <a:rPr lang="cs-CZ" sz="3200" dirty="0"/>
              <a:t> </a:t>
            </a:r>
            <a:r>
              <a:rPr lang="cs-CZ" sz="3200" dirty="0" err="1"/>
              <a:t>the</a:t>
            </a:r>
            <a:r>
              <a:rPr lang="cs-CZ" sz="3200" dirty="0"/>
              <a:t> country. </a:t>
            </a:r>
          </a:p>
          <a:p>
            <a:r>
              <a:rPr lang="cs-CZ" sz="3200" dirty="0"/>
              <a:t>2. Skotsko leží na severu. </a:t>
            </a:r>
          </a:p>
          <a:p>
            <a:pPr marL="0" indent="0">
              <a:buNone/>
            </a:pPr>
            <a:r>
              <a:rPr lang="cs-CZ" sz="3200" dirty="0"/>
              <a:t>Scotland </a:t>
            </a:r>
            <a:r>
              <a:rPr lang="cs-CZ" sz="3200" b="1" dirty="0" err="1"/>
              <a:t>lie</a:t>
            </a:r>
            <a:r>
              <a:rPr lang="cs-CZ" sz="3200" b="1" u="sng" dirty="0" err="1"/>
              <a:t>s</a:t>
            </a:r>
            <a:r>
              <a:rPr lang="cs-CZ" sz="3200" b="1" dirty="0"/>
              <a:t> </a:t>
            </a:r>
            <a:r>
              <a:rPr lang="cs-CZ" sz="3200" b="1" u="sng" dirty="0"/>
              <a:t>in </a:t>
            </a:r>
            <a:r>
              <a:rPr lang="cs-CZ" sz="3200" b="1" u="sng" dirty="0" err="1"/>
              <a:t>the</a:t>
            </a:r>
            <a:r>
              <a:rPr lang="cs-CZ" sz="3200" b="1" u="sng" dirty="0"/>
              <a:t> </a:t>
            </a:r>
            <a:r>
              <a:rPr lang="cs-CZ" sz="3200" b="1" dirty="0" err="1"/>
              <a:t>north</a:t>
            </a:r>
            <a:endParaRPr lang="cs-CZ" sz="3200" b="1" dirty="0"/>
          </a:p>
          <a:p>
            <a:r>
              <a:rPr lang="cs-CZ" sz="3200" dirty="0"/>
              <a:t>3. Wales je na západě Británie. </a:t>
            </a:r>
          </a:p>
          <a:p>
            <a:pPr marL="0" indent="0">
              <a:buNone/>
            </a:pPr>
            <a:r>
              <a:rPr lang="cs-CZ" sz="3200" dirty="0"/>
              <a:t>Wales </a:t>
            </a:r>
            <a:r>
              <a:rPr lang="cs-CZ" sz="3200" dirty="0" err="1"/>
              <a:t>is</a:t>
            </a:r>
            <a:r>
              <a:rPr lang="cs-CZ" sz="3200" b="1" dirty="0"/>
              <a:t> </a:t>
            </a:r>
            <a:r>
              <a:rPr lang="cs-CZ" sz="3200" b="1" u="sng" dirty="0"/>
              <a:t>in </a:t>
            </a:r>
            <a:r>
              <a:rPr lang="cs-CZ" sz="3200" b="1" u="sng" dirty="0" err="1"/>
              <a:t>the</a:t>
            </a:r>
            <a:r>
              <a:rPr lang="cs-CZ" sz="3200" b="1" u="sng" dirty="0"/>
              <a:t> </a:t>
            </a:r>
            <a:r>
              <a:rPr lang="cs-CZ" sz="3200" b="1" dirty="0" err="1"/>
              <a:t>west</a:t>
            </a:r>
            <a:r>
              <a:rPr lang="cs-CZ" sz="3200" b="1" dirty="0"/>
              <a:t> </a:t>
            </a:r>
            <a:r>
              <a:rPr lang="cs-CZ" sz="3200" dirty="0" err="1"/>
              <a:t>of</a:t>
            </a:r>
            <a:r>
              <a:rPr lang="cs-CZ" sz="3200" dirty="0"/>
              <a:t> </a:t>
            </a:r>
            <a:r>
              <a:rPr lang="cs-CZ" sz="3200" dirty="0" err="1"/>
              <a:t>Britain</a:t>
            </a:r>
            <a:r>
              <a:rPr lang="cs-CZ" sz="3200" dirty="0"/>
              <a:t>.</a:t>
            </a:r>
          </a:p>
          <a:p>
            <a:r>
              <a:rPr lang="cs-CZ" sz="3200" dirty="0"/>
              <a:t>4. Británie se skládá z Anglie, Skotska a Walesu. </a:t>
            </a:r>
          </a:p>
          <a:p>
            <a:pPr marL="0" indent="0">
              <a:buNone/>
            </a:pPr>
            <a:r>
              <a:rPr lang="cs-CZ" sz="3200" dirty="0" err="1"/>
              <a:t>Britain</a:t>
            </a:r>
            <a:r>
              <a:rPr lang="cs-CZ" sz="3200" dirty="0"/>
              <a:t> </a:t>
            </a:r>
            <a:r>
              <a:rPr lang="cs-CZ" sz="3200" b="1" dirty="0" err="1"/>
              <a:t>consis</a:t>
            </a:r>
            <a:r>
              <a:rPr lang="cs-CZ" sz="3200" b="1" u="sng" dirty="0" err="1"/>
              <a:t>ts</a:t>
            </a:r>
            <a:r>
              <a:rPr lang="cs-CZ" sz="3200" b="1" dirty="0"/>
              <a:t> </a:t>
            </a:r>
            <a:r>
              <a:rPr lang="cs-CZ" sz="3200" b="1" dirty="0" err="1"/>
              <a:t>of</a:t>
            </a:r>
            <a:r>
              <a:rPr lang="cs-CZ" sz="3200" dirty="0"/>
              <a:t> </a:t>
            </a:r>
            <a:r>
              <a:rPr lang="cs-CZ" sz="3200" dirty="0" err="1"/>
              <a:t>England</a:t>
            </a:r>
            <a:r>
              <a:rPr lang="cs-CZ" sz="3200" dirty="0"/>
              <a:t>, Scotland and Wales.</a:t>
            </a:r>
          </a:p>
          <a:p>
            <a:r>
              <a:rPr lang="cs-CZ" sz="3200" dirty="0"/>
              <a:t>5. Oficiální název Británie je Spojené Království Velké Británie a Severního Irska. </a:t>
            </a:r>
          </a:p>
          <a:p>
            <a:pPr marL="0" indent="0">
              <a:buNone/>
            </a:pPr>
            <a:r>
              <a:rPr lang="cs-CZ" sz="3200" dirty="0" err="1"/>
              <a:t>The</a:t>
            </a:r>
            <a:r>
              <a:rPr lang="cs-CZ" sz="3200" dirty="0"/>
              <a:t> </a:t>
            </a:r>
            <a:r>
              <a:rPr lang="cs-CZ" sz="3200" dirty="0" err="1"/>
              <a:t>official</a:t>
            </a:r>
            <a:r>
              <a:rPr lang="cs-CZ" sz="3200" dirty="0"/>
              <a:t> </a:t>
            </a:r>
            <a:r>
              <a:rPr lang="cs-CZ" sz="3200" dirty="0" err="1"/>
              <a:t>name</a:t>
            </a:r>
            <a:r>
              <a:rPr lang="cs-CZ" sz="3200" dirty="0"/>
              <a:t> </a:t>
            </a:r>
            <a:r>
              <a:rPr lang="cs-CZ" sz="3200" dirty="0" err="1"/>
              <a:t>of</a:t>
            </a:r>
            <a:r>
              <a:rPr lang="cs-CZ" sz="3200" dirty="0"/>
              <a:t> </a:t>
            </a:r>
            <a:r>
              <a:rPr lang="cs-CZ" sz="3200" dirty="0" err="1"/>
              <a:t>Britain</a:t>
            </a:r>
            <a:r>
              <a:rPr lang="cs-CZ" sz="3200" dirty="0"/>
              <a:t> </a:t>
            </a:r>
            <a:r>
              <a:rPr lang="cs-CZ" sz="3200" dirty="0" err="1"/>
              <a:t>is</a:t>
            </a:r>
            <a:r>
              <a:rPr lang="cs-CZ" sz="3200" u="sng" dirty="0"/>
              <a:t> </a:t>
            </a:r>
            <a:r>
              <a:rPr lang="cs-CZ" sz="3200" b="1" u="sng" dirty="0" err="1"/>
              <a:t>the</a:t>
            </a:r>
            <a:r>
              <a:rPr lang="cs-CZ" sz="3200" b="1" u="sng" dirty="0"/>
              <a:t> </a:t>
            </a:r>
            <a:r>
              <a:rPr lang="cs-CZ" sz="3200" b="1" dirty="0"/>
              <a:t>United </a:t>
            </a:r>
            <a:r>
              <a:rPr lang="cs-CZ" sz="3200" b="1" dirty="0" err="1"/>
              <a:t>Kingdom</a:t>
            </a:r>
            <a:r>
              <a:rPr lang="cs-CZ" sz="3200" b="1" dirty="0"/>
              <a:t> </a:t>
            </a:r>
            <a:r>
              <a:rPr lang="cs-CZ" sz="3200" b="1" dirty="0" err="1"/>
              <a:t>of</a:t>
            </a:r>
            <a:r>
              <a:rPr lang="cs-CZ" sz="3200" b="1" dirty="0"/>
              <a:t> Great </a:t>
            </a:r>
            <a:r>
              <a:rPr lang="cs-CZ" sz="3200" b="1" dirty="0" err="1"/>
              <a:t>Britain</a:t>
            </a:r>
            <a:r>
              <a:rPr lang="cs-CZ" sz="3200" b="1" dirty="0"/>
              <a:t> and </a:t>
            </a:r>
            <a:r>
              <a:rPr lang="cs-CZ" sz="3200" b="1" dirty="0" err="1"/>
              <a:t>Northern</a:t>
            </a:r>
            <a:r>
              <a:rPr lang="cs-CZ" sz="3200" b="1" dirty="0"/>
              <a:t> </a:t>
            </a:r>
            <a:r>
              <a:rPr lang="cs-CZ" sz="3200" b="1" dirty="0" err="1"/>
              <a:t>Ireland</a:t>
            </a:r>
            <a:r>
              <a:rPr lang="cs-CZ" sz="3200" b="1" dirty="0"/>
              <a:t>.</a:t>
            </a:r>
            <a:endParaRPr lang="cs-CZ" sz="3200" dirty="0"/>
          </a:p>
          <a:p>
            <a:pPr marL="0" indent="0">
              <a:buNone/>
            </a:pP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195309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64C2EA7-C50E-47E5-82D5-0B8462D180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11200"/>
            <a:ext cx="10515600" cy="5465763"/>
          </a:xfrm>
        </p:spPr>
        <p:txBody>
          <a:bodyPr>
            <a:normAutofit fontScale="92500" lnSpcReduction="10000"/>
          </a:bodyPr>
          <a:lstStyle/>
          <a:p>
            <a:r>
              <a:rPr lang="cs-CZ" sz="3200" dirty="0"/>
              <a:t>6. Řeka Temže protéká severním a jižním Londýnem. </a:t>
            </a:r>
          </a:p>
          <a:p>
            <a:pPr marL="0" indent="0">
              <a:buNone/>
            </a:pPr>
            <a:r>
              <a:rPr lang="cs-CZ" sz="3200" b="1" u="sng" dirty="0" err="1"/>
              <a:t>The</a:t>
            </a:r>
            <a:r>
              <a:rPr lang="cs-CZ" sz="3200" b="1" dirty="0"/>
              <a:t> </a:t>
            </a:r>
            <a:r>
              <a:rPr lang="cs-CZ" sz="3200" b="1" dirty="0" err="1"/>
              <a:t>river</a:t>
            </a:r>
            <a:r>
              <a:rPr lang="cs-CZ" sz="3200" b="1" dirty="0"/>
              <a:t> </a:t>
            </a:r>
            <a:r>
              <a:rPr lang="cs-CZ" sz="3200" b="1" dirty="0" err="1"/>
              <a:t>Thames</a:t>
            </a:r>
            <a:r>
              <a:rPr lang="cs-CZ" sz="3200" b="1" dirty="0"/>
              <a:t> </a:t>
            </a:r>
            <a:r>
              <a:rPr lang="cs-CZ" sz="3200" b="1" dirty="0" err="1"/>
              <a:t>flow</a:t>
            </a:r>
            <a:r>
              <a:rPr lang="cs-CZ" sz="3200" b="1" u="sng" dirty="0" err="1"/>
              <a:t>s</a:t>
            </a:r>
            <a:r>
              <a:rPr lang="cs-CZ" sz="3200" b="1" dirty="0"/>
              <a:t> </a:t>
            </a:r>
            <a:r>
              <a:rPr lang="cs-CZ" sz="3200" b="1" dirty="0" err="1"/>
              <a:t>through</a:t>
            </a:r>
            <a:endParaRPr lang="cs-CZ" sz="3200" b="1" dirty="0"/>
          </a:p>
          <a:p>
            <a:r>
              <a:rPr lang="cs-CZ" sz="3200" dirty="0"/>
              <a:t>7. V Londýně žije přibližně 9 milionů lidí. </a:t>
            </a:r>
          </a:p>
          <a:p>
            <a:pPr marL="0" indent="0">
              <a:buNone/>
            </a:pPr>
            <a:r>
              <a:rPr lang="cs-CZ" sz="3200" dirty="0"/>
              <a:t>POZOR SLOVOSLED</a:t>
            </a:r>
          </a:p>
          <a:p>
            <a:pPr marL="0" indent="0">
              <a:buNone/>
            </a:pPr>
            <a:r>
              <a:rPr lang="cs-CZ" sz="3200" dirty="0" err="1"/>
              <a:t>About</a:t>
            </a:r>
            <a:r>
              <a:rPr lang="cs-CZ" sz="3200" dirty="0"/>
              <a:t> (</a:t>
            </a:r>
            <a:r>
              <a:rPr lang="cs-CZ" sz="3200" dirty="0" err="1"/>
              <a:t>approximately</a:t>
            </a:r>
            <a:r>
              <a:rPr lang="cs-CZ" sz="3200" dirty="0"/>
              <a:t>) 9 </a:t>
            </a:r>
            <a:r>
              <a:rPr lang="cs-CZ" sz="3200" dirty="0" err="1"/>
              <a:t>million</a:t>
            </a:r>
            <a:r>
              <a:rPr lang="cs-CZ" sz="3200" dirty="0"/>
              <a:t> </a:t>
            </a:r>
            <a:r>
              <a:rPr lang="cs-CZ" sz="3200" dirty="0" err="1"/>
              <a:t>people</a:t>
            </a:r>
            <a:r>
              <a:rPr lang="cs-CZ" sz="3200" dirty="0"/>
              <a:t> </a:t>
            </a:r>
            <a:r>
              <a:rPr lang="cs-CZ" sz="3200" b="1" u="sng" dirty="0"/>
              <a:t>live</a:t>
            </a:r>
            <a:r>
              <a:rPr lang="cs-CZ" sz="3200" b="1" dirty="0"/>
              <a:t> </a:t>
            </a:r>
            <a:r>
              <a:rPr lang="cs-CZ" sz="3200" dirty="0"/>
              <a:t>in London.</a:t>
            </a:r>
          </a:p>
          <a:p>
            <a:pPr marL="0" indent="0">
              <a:buNone/>
            </a:pPr>
            <a:r>
              <a:rPr lang="cs-CZ" sz="3200" dirty="0" err="1"/>
              <a:t>There</a:t>
            </a:r>
            <a:r>
              <a:rPr lang="cs-CZ" sz="3200" dirty="0"/>
              <a:t> are </a:t>
            </a:r>
            <a:r>
              <a:rPr lang="cs-CZ" sz="3200" dirty="0" err="1"/>
              <a:t>about</a:t>
            </a:r>
            <a:r>
              <a:rPr lang="cs-CZ" sz="3200" dirty="0"/>
              <a:t> 9 </a:t>
            </a:r>
            <a:r>
              <a:rPr lang="cs-CZ" sz="3200" dirty="0" err="1"/>
              <a:t>million</a:t>
            </a:r>
            <a:r>
              <a:rPr lang="cs-CZ" sz="3200" dirty="0"/>
              <a:t> </a:t>
            </a:r>
            <a:r>
              <a:rPr lang="cs-CZ" sz="3200" dirty="0" err="1"/>
              <a:t>people</a:t>
            </a:r>
            <a:r>
              <a:rPr lang="cs-CZ" sz="3200" dirty="0"/>
              <a:t> in London.</a:t>
            </a:r>
          </a:p>
          <a:p>
            <a:pPr marL="0" indent="0">
              <a:buNone/>
            </a:pPr>
            <a:r>
              <a:rPr lang="cs-CZ" sz="3200" dirty="0"/>
              <a:t>NIKDY in London live….</a:t>
            </a:r>
          </a:p>
          <a:p>
            <a:r>
              <a:rPr lang="cs-CZ" sz="3200" dirty="0"/>
              <a:t>8. Nejnavštěvovanější památky jsou např. Tower, Tower </a:t>
            </a:r>
            <a:r>
              <a:rPr lang="cs-CZ" sz="3200" dirty="0" err="1"/>
              <a:t>Bridge</a:t>
            </a:r>
            <a:r>
              <a:rPr lang="cs-CZ" sz="3200" dirty="0"/>
              <a:t>, Buckingham </a:t>
            </a:r>
            <a:r>
              <a:rPr lang="cs-CZ" sz="3200" dirty="0" err="1"/>
              <a:t>Palace</a:t>
            </a:r>
            <a:r>
              <a:rPr lang="cs-CZ" sz="3200" dirty="0"/>
              <a:t> aj.</a:t>
            </a:r>
          </a:p>
          <a:p>
            <a:r>
              <a:rPr lang="cs-CZ" sz="3200" dirty="0" err="1"/>
              <a:t>The</a:t>
            </a:r>
            <a:r>
              <a:rPr lang="cs-CZ" sz="3200" dirty="0"/>
              <a:t> most </a:t>
            </a:r>
            <a:r>
              <a:rPr lang="cs-CZ" sz="3200" dirty="0" err="1"/>
              <a:t>visited</a:t>
            </a:r>
            <a:r>
              <a:rPr lang="cs-CZ" sz="3200" dirty="0"/>
              <a:t> </a:t>
            </a:r>
            <a:r>
              <a:rPr lang="cs-CZ" sz="3200" b="1" dirty="0" err="1"/>
              <a:t>sights</a:t>
            </a:r>
            <a:r>
              <a:rPr lang="cs-CZ" sz="3200" b="1" dirty="0"/>
              <a:t>/</a:t>
            </a:r>
            <a:r>
              <a:rPr lang="cs-CZ" sz="3200" dirty="0"/>
              <a:t> </a:t>
            </a:r>
            <a:r>
              <a:rPr lang="cs-CZ" sz="3200" dirty="0" err="1"/>
              <a:t>the</a:t>
            </a:r>
            <a:r>
              <a:rPr lang="cs-CZ" sz="3200" dirty="0"/>
              <a:t> most </a:t>
            </a:r>
            <a:r>
              <a:rPr lang="cs-CZ" sz="3200" dirty="0" err="1"/>
              <a:t>popular</a:t>
            </a:r>
            <a:r>
              <a:rPr lang="cs-CZ" sz="3200" dirty="0"/>
              <a:t> </a:t>
            </a:r>
            <a:r>
              <a:rPr lang="cs-CZ" sz="3200" b="1" dirty="0" err="1"/>
              <a:t>touristic</a:t>
            </a:r>
            <a:r>
              <a:rPr lang="cs-CZ" sz="3200" b="1" dirty="0"/>
              <a:t> </a:t>
            </a:r>
            <a:r>
              <a:rPr lang="cs-CZ" sz="3200" b="1" dirty="0" err="1"/>
              <a:t>spots</a:t>
            </a:r>
            <a:r>
              <a:rPr lang="cs-CZ" sz="3200" b="1" dirty="0"/>
              <a:t>/ </a:t>
            </a:r>
            <a:r>
              <a:rPr lang="cs-CZ" sz="3200" dirty="0" err="1"/>
              <a:t>the</a:t>
            </a:r>
            <a:r>
              <a:rPr lang="cs-CZ" sz="3200" dirty="0"/>
              <a:t> most </a:t>
            </a:r>
            <a:r>
              <a:rPr lang="cs-CZ" sz="3200" dirty="0" err="1"/>
              <a:t>attractive</a:t>
            </a:r>
            <a:r>
              <a:rPr lang="cs-CZ" sz="3200" dirty="0"/>
              <a:t> </a:t>
            </a:r>
            <a:r>
              <a:rPr lang="cs-CZ" sz="3200" b="1" dirty="0" err="1"/>
              <a:t>places</a:t>
            </a:r>
            <a:r>
              <a:rPr lang="cs-CZ" sz="3200" b="1" dirty="0"/>
              <a:t> </a:t>
            </a:r>
            <a:r>
              <a:rPr lang="cs-CZ" sz="3200" dirty="0"/>
              <a:t>are </a:t>
            </a:r>
            <a:r>
              <a:rPr lang="cs-CZ" sz="3200" dirty="0" err="1"/>
              <a:t>for</a:t>
            </a:r>
            <a:r>
              <a:rPr lang="cs-CZ" sz="3200" dirty="0"/>
              <a:t> </a:t>
            </a:r>
            <a:r>
              <a:rPr lang="cs-CZ" sz="3200" dirty="0" err="1"/>
              <a:t>example</a:t>
            </a:r>
            <a:r>
              <a:rPr lang="cs-CZ" sz="3200" dirty="0"/>
              <a:t> </a:t>
            </a:r>
            <a:r>
              <a:rPr lang="cs-CZ" sz="3200" dirty="0" err="1"/>
              <a:t>the</a:t>
            </a:r>
            <a:r>
              <a:rPr lang="cs-CZ" sz="3200" dirty="0"/>
              <a:t> Tower, Tower </a:t>
            </a:r>
            <a:r>
              <a:rPr lang="cs-CZ" sz="3200" dirty="0" err="1"/>
              <a:t>Bridge</a:t>
            </a:r>
            <a:r>
              <a:rPr lang="cs-CZ" sz="3200"/>
              <a:t>,…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249125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195</Words>
  <Application>Microsoft Office PowerPoint</Application>
  <PresentationFormat>Širokoúhlá obrazovka</PresentationFormat>
  <Paragraphs>21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Motiv Office</vt:lpstr>
      <vt:lpstr>The UK překlad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UK překlad</dc:title>
  <dc:creator>Náhlovská Alena</dc:creator>
  <cp:lastModifiedBy>Petr Náhlovský</cp:lastModifiedBy>
  <cp:revision>4</cp:revision>
  <dcterms:created xsi:type="dcterms:W3CDTF">2023-10-19T09:06:30Z</dcterms:created>
  <dcterms:modified xsi:type="dcterms:W3CDTF">2023-10-30T17:19:19Z</dcterms:modified>
</cp:coreProperties>
</file>