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94AB5-05A9-4F38-93F0-538CD4413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6351F6-3602-429A-ADB7-E7E7A9CFC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3D706-CAE6-4CD7-81F9-AA665C7C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E74D12-BD6B-452E-87E4-30B913D7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DCC63-49AF-411C-91A5-4F61EB59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8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FD306-324E-4C4E-ABB6-0BEDC952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DE2531-382D-4D14-B1AF-1EA21AEB2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903DB4-5E1D-4C33-B80C-5E19838D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C3339D-0559-4227-ACC6-8C8C5934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DB261B-218C-4FAB-8AC0-DE184451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44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239B7F-FC60-4CCB-80C5-9733AEDEC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1511AA-00D3-4D67-A8B9-12DECF19E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478BC3-8716-44E2-9284-2028B105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3DD744-8EF3-42E3-8027-C08C642B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9883D-A2C1-4DF7-8493-B1334B32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46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F019B-75D5-4807-B535-637FBBA5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B11B2-5569-4F40-B4A5-5BF25CDE3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F1DF5-05DC-4B31-9709-8CB1AA38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9A118B-DF73-42EB-B376-389CC4F3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4E7CB-D2BE-410D-8B70-395943A5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53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EEA02-8FFF-4CE4-BEB5-9458BC71A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457DEF-8BB8-4A52-B41E-27EE6FAD0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6DFEFA-EA96-4DA9-ABD3-17D0EB50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CECD79-940E-4373-B3E8-22A2D06A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9859E2-0C9C-47AF-8197-6A5B31A3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73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9E6FC-8CC3-4ABD-92EC-1DFDB317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31D382-FAE4-408C-A768-B253A8277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549775C-B527-4819-B2B6-AE0F2CCB3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2BA0A-B6D5-46B3-8FFF-8B216F76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B1EBC3-CA5B-45BD-B02D-9C65C4AC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41E519-03BF-47FD-89F6-A81A33E0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79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5110C-B0B9-480C-93DA-2DAFE6AAE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C2ABF5-E95D-4759-8A54-BF5C7781B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DCAC115-6600-4E8B-80B3-77A21F17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505AE9E-5BF8-4131-8794-ABB6B340E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F635080-A640-4D00-B50E-95FF817DF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00D29C-871F-4211-8903-31A78A51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7253E4-9AE9-42FE-99FA-3D649E3B2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0A1ECE-A4A1-4CD5-9953-A320A352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89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95DA9-4A0E-4E54-AB34-A5D9290F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3AB3E6-EDE9-45C5-9AAB-3A0EC174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6E4AB5-ED69-406A-AF2D-0C0A78EB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FCEC8D-F36E-4F54-AB8E-1F318A03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64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DD13A6-237C-4356-8F82-E949D8C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80647E-B425-4E72-9C08-42EAD2A6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E43A94-D7DB-4145-9FF2-C4AD960C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72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ECE8C-7944-41D8-9CCC-BD0486A2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D1E5B9-E9A8-421F-B224-F1A9232BC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1B9046-9065-48C1-94F2-F9BD89DC9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30B345-2380-403B-928D-782DDFA9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580713-7F01-49D9-96F2-FB9A4B03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662EA3-5B24-4EF7-9F10-6346D1D8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24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EA138-86B3-49B1-8561-C0392B39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212E97-FDCB-41D5-8D4D-A3A184B8E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2711BC2-A06B-480C-933E-85E9E1404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15819A-36D6-4D64-B8BB-1F93D0D1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48B6AE-858C-482C-B67F-9E06D492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E92119-D482-4510-9D32-D68A6A9D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7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804A25-664D-4FB6-A962-23AE7AC87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40E30A-7B10-4CA2-AE8D-2503630F6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CCF1C7-9101-4D47-B121-D065BC891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F1C2-FEEF-4CBC-9E1B-0EABE64D708A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22E1F1-64DB-40AE-A165-9859BDD51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0573F5-3D59-42AE-A4FA-A7885EE0E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33FE-4EF2-4592-978F-E9312B401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9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29107-CCED-40D9-8BD6-AEBE3ACD1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Present</a:t>
            </a:r>
            <a:r>
              <a:rPr lang="cs-CZ" dirty="0"/>
              <a:t>/ past </a:t>
            </a:r>
            <a:r>
              <a:rPr lang="cs-CZ" dirty="0" err="1"/>
              <a:t>tenses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1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12A32F-E08C-4DA7-A040-FBA8D99A9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3333"/>
            <a:ext cx="10515600" cy="6163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		positive		negative		</a:t>
            </a:r>
            <a:r>
              <a:rPr lang="cs-CZ" dirty="0" err="1"/>
              <a:t>question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simple</a:t>
            </a:r>
            <a:endParaRPr lang="cs-CZ" dirty="0"/>
          </a:p>
          <a:p>
            <a:pPr marL="457200" lvl="1" indent="0">
              <a:buNone/>
            </a:pPr>
            <a:r>
              <a:rPr lang="cs-CZ" sz="1600" i="1" dirty="0"/>
              <a:t>I/ </a:t>
            </a:r>
            <a:r>
              <a:rPr lang="cs-CZ" sz="1600" i="1" dirty="0" err="1"/>
              <a:t>you</a:t>
            </a:r>
            <a:r>
              <a:rPr lang="cs-CZ" sz="1600" i="1" dirty="0"/>
              <a:t>/ </a:t>
            </a:r>
            <a:r>
              <a:rPr lang="cs-CZ" sz="1600" i="1" dirty="0" err="1"/>
              <a:t>we</a:t>
            </a:r>
            <a:r>
              <a:rPr lang="cs-CZ" sz="1600" i="1" dirty="0"/>
              <a:t>/ </a:t>
            </a:r>
            <a:r>
              <a:rPr lang="cs-CZ" sz="1600" i="1" dirty="0" err="1"/>
              <a:t>they</a:t>
            </a:r>
            <a:endParaRPr lang="cs-CZ" sz="1600" i="1" dirty="0"/>
          </a:p>
          <a:p>
            <a:pPr marL="457200" lvl="1" indent="0">
              <a:buNone/>
            </a:pPr>
            <a:r>
              <a:rPr lang="cs-CZ" sz="1600" i="1" dirty="0"/>
              <a:t>He/ </a:t>
            </a:r>
            <a:r>
              <a:rPr lang="cs-CZ" sz="1600" i="1" dirty="0" err="1"/>
              <a:t>she</a:t>
            </a:r>
            <a:r>
              <a:rPr lang="cs-CZ" sz="1600" i="1" dirty="0"/>
              <a:t>/ </a:t>
            </a:r>
            <a:r>
              <a:rPr lang="cs-CZ" sz="1600" i="1" dirty="0" err="1"/>
              <a:t>it</a:t>
            </a:r>
            <a:endParaRPr lang="cs-CZ" sz="1600" i="1" dirty="0"/>
          </a:p>
          <a:p>
            <a:pPr marL="0" indent="0">
              <a:buNone/>
            </a:pP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continuous</a:t>
            </a:r>
            <a:endParaRPr lang="cs-CZ" dirty="0"/>
          </a:p>
          <a:p>
            <a:pPr marL="457200" lvl="1" indent="0">
              <a:buNone/>
            </a:pPr>
            <a:r>
              <a:rPr lang="cs-CZ" i="1" dirty="0"/>
              <a:t>I</a:t>
            </a:r>
          </a:p>
          <a:p>
            <a:pPr marL="457200" lvl="1" indent="0">
              <a:buNone/>
            </a:pPr>
            <a:r>
              <a:rPr lang="cs-CZ" i="1" dirty="0" err="1"/>
              <a:t>you</a:t>
            </a:r>
            <a:r>
              <a:rPr lang="cs-CZ" i="1" dirty="0"/>
              <a:t>/ </a:t>
            </a:r>
            <a:r>
              <a:rPr lang="cs-CZ" i="1" dirty="0" err="1"/>
              <a:t>we</a:t>
            </a:r>
            <a:r>
              <a:rPr lang="cs-CZ" i="1" dirty="0"/>
              <a:t>/ </a:t>
            </a:r>
            <a:r>
              <a:rPr lang="cs-CZ" i="1" dirty="0" err="1"/>
              <a:t>they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He/ </a:t>
            </a:r>
            <a:r>
              <a:rPr lang="cs-CZ" i="1" dirty="0" err="1"/>
              <a:t>she</a:t>
            </a:r>
            <a:r>
              <a:rPr lang="cs-CZ" i="1" dirty="0"/>
              <a:t>/ </a:t>
            </a:r>
            <a:r>
              <a:rPr lang="cs-CZ" i="1" dirty="0" err="1"/>
              <a:t>it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Past </a:t>
            </a:r>
            <a:r>
              <a:rPr lang="cs-CZ" dirty="0" err="1"/>
              <a:t>simple</a:t>
            </a:r>
            <a:endParaRPr lang="cs-CZ" dirty="0"/>
          </a:p>
          <a:p>
            <a:pPr marL="457200" lvl="1" indent="0">
              <a:buNone/>
            </a:pPr>
            <a:r>
              <a:rPr lang="cs-CZ" i="1" dirty="0"/>
              <a:t>I/ </a:t>
            </a:r>
            <a:r>
              <a:rPr lang="cs-CZ" i="1" dirty="0" err="1"/>
              <a:t>you</a:t>
            </a:r>
            <a:r>
              <a:rPr lang="cs-CZ" i="1" dirty="0"/>
              <a:t>/ </a:t>
            </a:r>
            <a:r>
              <a:rPr lang="cs-CZ" i="1" dirty="0" err="1"/>
              <a:t>we</a:t>
            </a:r>
            <a:r>
              <a:rPr lang="cs-CZ" i="1" dirty="0"/>
              <a:t>/ </a:t>
            </a:r>
            <a:r>
              <a:rPr lang="cs-CZ" i="1" dirty="0" err="1"/>
              <a:t>they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He/ </a:t>
            </a:r>
            <a:r>
              <a:rPr lang="cs-CZ" i="1" dirty="0" err="1"/>
              <a:t>she</a:t>
            </a:r>
            <a:r>
              <a:rPr lang="cs-CZ" i="1" dirty="0"/>
              <a:t>/ </a:t>
            </a:r>
            <a:r>
              <a:rPr lang="cs-CZ" i="1" dirty="0" err="1"/>
              <a:t>it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Past </a:t>
            </a:r>
            <a:r>
              <a:rPr lang="cs-CZ" dirty="0" err="1"/>
              <a:t>continuous</a:t>
            </a:r>
            <a:endParaRPr lang="cs-CZ" dirty="0"/>
          </a:p>
          <a:p>
            <a:pPr marL="457200" lvl="1" indent="0">
              <a:buNone/>
            </a:pPr>
            <a:r>
              <a:rPr lang="cs-CZ" i="1" dirty="0"/>
              <a:t>I</a:t>
            </a:r>
          </a:p>
          <a:p>
            <a:pPr marL="457200" lvl="1" indent="0">
              <a:buNone/>
            </a:pPr>
            <a:r>
              <a:rPr lang="cs-CZ" i="1" dirty="0" err="1"/>
              <a:t>you</a:t>
            </a:r>
            <a:r>
              <a:rPr lang="cs-CZ" i="1" dirty="0"/>
              <a:t>/ </a:t>
            </a:r>
            <a:r>
              <a:rPr lang="cs-CZ" i="1" dirty="0" err="1"/>
              <a:t>we</a:t>
            </a:r>
            <a:r>
              <a:rPr lang="cs-CZ" i="1" dirty="0"/>
              <a:t>/ </a:t>
            </a:r>
            <a:r>
              <a:rPr lang="cs-CZ" i="1" dirty="0" err="1"/>
              <a:t>they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He/ </a:t>
            </a:r>
            <a:r>
              <a:rPr lang="cs-CZ" i="1" dirty="0" err="1"/>
              <a:t>she</a:t>
            </a:r>
            <a:r>
              <a:rPr lang="cs-CZ" i="1" dirty="0"/>
              <a:t>/ </a:t>
            </a:r>
            <a:r>
              <a:rPr lang="cs-CZ" i="1" dirty="0" err="1"/>
              <a:t>it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994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9B9802-D091-4B16-876B-4301D41D5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931333"/>
            <a:ext cx="10608733" cy="524563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			positive		negative		</a:t>
            </a:r>
            <a:r>
              <a:rPr lang="cs-CZ" dirty="0" err="1"/>
              <a:t>question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endParaRPr lang="cs-CZ" dirty="0"/>
          </a:p>
          <a:p>
            <a:pPr marL="457200" lvl="1" indent="0">
              <a:buNone/>
            </a:pPr>
            <a:r>
              <a:rPr lang="cs-CZ" sz="1600" i="1" dirty="0"/>
              <a:t>I/ </a:t>
            </a:r>
            <a:r>
              <a:rPr lang="cs-CZ" sz="1600" i="1" dirty="0" err="1"/>
              <a:t>you</a:t>
            </a:r>
            <a:r>
              <a:rPr lang="cs-CZ" sz="1600" i="1" dirty="0"/>
              <a:t>/ </a:t>
            </a:r>
            <a:r>
              <a:rPr lang="cs-CZ" sz="1600" i="1" dirty="0" err="1"/>
              <a:t>we</a:t>
            </a:r>
            <a:r>
              <a:rPr lang="cs-CZ" sz="1600" i="1" dirty="0"/>
              <a:t>/ </a:t>
            </a:r>
            <a:r>
              <a:rPr lang="cs-CZ" sz="1600" i="1" dirty="0" err="1"/>
              <a:t>they</a:t>
            </a:r>
            <a:endParaRPr lang="cs-CZ" sz="1600" i="1" dirty="0"/>
          </a:p>
          <a:p>
            <a:pPr marL="457200" lvl="1" indent="0">
              <a:buNone/>
            </a:pPr>
            <a:r>
              <a:rPr lang="cs-CZ" sz="1600" i="1" dirty="0"/>
              <a:t>He/ </a:t>
            </a:r>
            <a:r>
              <a:rPr lang="cs-CZ" sz="1600" i="1" dirty="0" err="1"/>
              <a:t>she</a:t>
            </a:r>
            <a:r>
              <a:rPr lang="cs-CZ" sz="1600" i="1" dirty="0"/>
              <a:t>/ </a:t>
            </a:r>
            <a:r>
              <a:rPr lang="cs-CZ" sz="1600" i="1" dirty="0" err="1"/>
              <a:t>it</a:t>
            </a:r>
            <a:endParaRPr lang="cs-CZ" sz="1600" i="1" dirty="0"/>
          </a:p>
          <a:p>
            <a:pPr marL="0" indent="0">
              <a:buNone/>
            </a:pP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tenses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/>
              <a:t>will</a:t>
            </a:r>
            <a:endParaRPr lang="cs-CZ" i="1" dirty="0"/>
          </a:p>
          <a:p>
            <a:pPr marL="457200" lvl="1" indent="0">
              <a:buNone/>
            </a:pPr>
            <a:r>
              <a:rPr lang="cs-CZ" sz="1600" i="1" dirty="0"/>
              <a:t>I/ </a:t>
            </a:r>
            <a:r>
              <a:rPr lang="cs-CZ" sz="1600" i="1" dirty="0" err="1"/>
              <a:t>you</a:t>
            </a:r>
            <a:r>
              <a:rPr lang="cs-CZ" sz="1600" i="1" dirty="0"/>
              <a:t>/ </a:t>
            </a:r>
            <a:r>
              <a:rPr lang="cs-CZ" sz="1600" i="1" dirty="0" err="1"/>
              <a:t>we</a:t>
            </a:r>
            <a:r>
              <a:rPr lang="cs-CZ" sz="1600" i="1" dirty="0"/>
              <a:t>/ </a:t>
            </a:r>
            <a:r>
              <a:rPr lang="cs-CZ" sz="1600" i="1" dirty="0" err="1"/>
              <a:t>they</a:t>
            </a:r>
            <a:r>
              <a:rPr lang="cs-CZ" sz="1600" i="1" dirty="0"/>
              <a:t>/he/ </a:t>
            </a:r>
            <a:r>
              <a:rPr lang="cs-CZ" sz="1600" i="1" dirty="0" err="1"/>
              <a:t>she</a:t>
            </a:r>
            <a:r>
              <a:rPr lang="cs-CZ" sz="1600" i="1" dirty="0"/>
              <a:t>/ </a:t>
            </a:r>
            <a:r>
              <a:rPr lang="cs-CZ" sz="1600" i="1" dirty="0" err="1"/>
              <a:t>it</a:t>
            </a:r>
            <a:endParaRPr lang="cs-CZ" sz="1600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30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12A32F-E08C-4DA7-A040-FBA8D99A9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3333"/>
            <a:ext cx="10515600" cy="6163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		positive		negative		</a:t>
            </a:r>
            <a:r>
              <a:rPr lang="cs-CZ" dirty="0" err="1"/>
              <a:t>question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	</a:t>
            </a:r>
          </a:p>
          <a:p>
            <a:pPr marL="457200" lvl="1" indent="0">
              <a:buNone/>
            </a:pPr>
            <a:r>
              <a:rPr lang="cs-CZ" sz="1600" i="1" dirty="0"/>
              <a:t>I/ </a:t>
            </a:r>
            <a:r>
              <a:rPr lang="cs-CZ" sz="1600" i="1" dirty="0" err="1"/>
              <a:t>you</a:t>
            </a:r>
            <a:r>
              <a:rPr lang="cs-CZ" sz="1600" i="1" dirty="0"/>
              <a:t>/ </a:t>
            </a:r>
            <a:r>
              <a:rPr lang="cs-CZ" sz="1600" i="1" dirty="0" err="1"/>
              <a:t>we</a:t>
            </a:r>
            <a:r>
              <a:rPr lang="cs-CZ" sz="1600" i="1" dirty="0"/>
              <a:t>/ </a:t>
            </a:r>
            <a:r>
              <a:rPr lang="cs-CZ" sz="1600" i="1" dirty="0" err="1"/>
              <a:t>they</a:t>
            </a:r>
            <a:r>
              <a:rPr lang="cs-CZ" sz="1600" i="1" dirty="0"/>
              <a:t>		</a:t>
            </a:r>
            <a:r>
              <a:rPr lang="cs-CZ" dirty="0"/>
              <a:t>I go			 I </a:t>
            </a:r>
            <a:r>
              <a:rPr lang="cs-CZ" dirty="0" err="1"/>
              <a:t>don´t</a:t>
            </a:r>
            <a:r>
              <a:rPr lang="cs-CZ" dirty="0"/>
              <a:t> go		</a:t>
            </a:r>
            <a:r>
              <a:rPr lang="cs-CZ" b="1" dirty="0"/>
              <a:t>Do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go?</a:t>
            </a:r>
          </a:p>
          <a:p>
            <a:pPr marL="457200" lvl="1" indent="0">
              <a:buNone/>
            </a:pPr>
            <a:r>
              <a:rPr lang="cs-CZ" sz="1600" i="1" dirty="0"/>
              <a:t>He/ </a:t>
            </a:r>
            <a:r>
              <a:rPr lang="cs-CZ" sz="1600" i="1" dirty="0" err="1"/>
              <a:t>she</a:t>
            </a:r>
            <a:r>
              <a:rPr lang="cs-CZ" sz="1600" i="1" dirty="0"/>
              <a:t>/ </a:t>
            </a:r>
            <a:r>
              <a:rPr lang="cs-CZ" sz="1600" i="1" dirty="0" err="1"/>
              <a:t>it</a:t>
            </a:r>
            <a:r>
              <a:rPr lang="cs-CZ" sz="1600" i="1" dirty="0"/>
              <a:t>		</a:t>
            </a:r>
            <a:r>
              <a:rPr lang="cs-CZ" dirty="0"/>
              <a:t>He </a:t>
            </a:r>
            <a:r>
              <a:rPr lang="cs-CZ" dirty="0" err="1"/>
              <a:t>go</a:t>
            </a:r>
            <a:r>
              <a:rPr lang="cs-CZ" b="1" dirty="0" err="1"/>
              <a:t>es</a:t>
            </a:r>
            <a:r>
              <a:rPr lang="cs-CZ" b="1" dirty="0"/>
              <a:t>	              </a:t>
            </a:r>
            <a:r>
              <a:rPr lang="cs-CZ" dirty="0"/>
              <a:t>I </a:t>
            </a:r>
            <a:r>
              <a:rPr lang="cs-CZ" b="1" dirty="0" err="1"/>
              <a:t>doesn</a:t>
            </a:r>
            <a:r>
              <a:rPr lang="cs-CZ" dirty="0" err="1"/>
              <a:t>´t</a:t>
            </a:r>
            <a:r>
              <a:rPr lang="cs-CZ" dirty="0"/>
              <a:t> go		</a:t>
            </a:r>
            <a:r>
              <a:rPr lang="cs-CZ" b="1" dirty="0"/>
              <a:t> </a:t>
            </a:r>
            <a:r>
              <a:rPr lang="cs-CZ" b="1" dirty="0" err="1"/>
              <a:t>Does</a:t>
            </a:r>
            <a:r>
              <a:rPr lang="cs-CZ" dirty="0"/>
              <a:t> he go?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continuous</a:t>
            </a:r>
            <a:endParaRPr lang="cs-CZ" dirty="0"/>
          </a:p>
          <a:p>
            <a:pPr marL="457200" lvl="1" indent="0">
              <a:buNone/>
            </a:pPr>
            <a:r>
              <a:rPr lang="cs-CZ" i="1" dirty="0"/>
              <a:t>I			</a:t>
            </a:r>
            <a:r>
              <a:rPr lang="cs-CZ" dirty="0"/>
              <a:t>I </a:t>
            </a:r>
            <a:r>
              <a:rPr lang="cs-CZ" b="1" dirty="0"/>
              <a:t>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	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dirty="0"/>
              <a:t>not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	</a:t>
            </a:r>
            <a:r>
              <a:rPr lang="cs-CZ" b="1" dirty="0" err="1"/>
              <a:t>Am</a:t>
            </a:r>
            <a:r>
              <a:rPr lang="cs-CZ" dirty="0"/>
              <a:t> I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?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 err="1"/>
              <a:t>you</a:t>
            </a:r>
            <a:r>
              <a:rPr lang="cs-CZ" i="1" dirty="0"/>
              <a:t>/ </a:t>
            </a:r>
            <a:r>
              <a:rPr lang="cs-CZ" i="1" dirty="0" err="1"/>
              <a:t>we</a:t>
            </a:r>
            <a:r>
              <a:rPr lang="cs-CZ" i="1" dirty="0"/>
              <a:t>/ </a:t>
            </a:r>
            <a:r>
              <a:rPr lang="cs-CZ" i="1" dirty="0" err="1"/>
              <a:t>they</a:t>
            </a:r>
            <a:r>
              <a:rPr lang="cs-CZ" i="1" dirty="0"/>
              <a:t>	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b="1" dirty="0"/>
              <a:t> are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	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b="1" dirty="0"/>
              <a:t>are </a:t>
            </a:r>
            <a:r>
              <a:rPr lang="cs-CZ" dirty="0"/>
              <a:t>not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</a:t>
            </a:r>
            <a:r>
              <a:rPr lang="cs-CZ" b="1" dirty="0"/>
              <a:t>Are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?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He/ </a:t>
            </a:r>
            <a:r>
              <a:rPr lang="cs-CZ" i="1" dirty="0" err="1"/>
              <a:t>she</a:t>
            </a:r>
            <a:r>
              <a:rPr lang="cs-CZ" i="1" dirty="0"/>
              <a:t>/ </a:t>
            </a:r>
            <a:r>
              <a:rPr lang="cs-CZ" i="1" dirty="0" err="1"/>
              <a:t>it</a:t>
            </a:r>
            <a:r>
              <a:rPr lang="cs-CZ" i="1" dirty="0"/>
              <a:t>		</a:t>
            </a:r>
            <a:r>
              <a:rPr lang="cs-CZ" dirty="0"/>
              <a:t>He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	He </a:t>
            </a:r>
            <a:r>
              <a:rPr lang="cs-CZ" b="1" dirty="0" err="1"/>
              <a:t>is</a:t>
            </a:r>
            <a:r>
              <a:rPr lang="cs-CZ" dirty="0" err="1"/>
              <a:t>n´t</a:t>
            </a:r>
            <a:r>
              <a:rPr lang="cs-CZ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	</a:t>
            </a:r>
            <a:r>
              <a:rPr lang="cs-CZ" b="1" dirty="0" err="1"/>
              <a:t>Is</a:t>
            </a:r>
            <a:r>
              <a:rPr lang="cs-CZ" dirty="0"/>
              <a:t> he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?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Past </a:t>
            </a:r>
            <a:r>
              <a:rPr lang="cs-CZ" dirty="0" err="1"/>
              <a:t>simple</a:t>
            </a:r>
            <a:endParaRPr lang="cs-CZ" dirty="0"/>
          </a:p>
          <a:p>
            <a:pPr marL="457200" lvl="1" indent="0">
              <a:buNone/>
            </a:pPr>
            <a:r>
              <a:rPr lang="cs-CZ" i="1" dirty="0"/>
              <a:t>I/ </a:t>
            </a:r>
            <a:r>
              <a:rPr lang="cs-CZ" i="1" dirty="0" err="1"/>
              <a:t>you</a:t>
            </a:r>
            <a:r>
              <a:rPr lang="cs-CZ" i="1" dirty="0"/>
              <a:t>/ </a:t>
            </a:r>
            <a:r>
              <a:rPr lang="cs-CZ" i="1" dirty="0" err="1"/>
              <a:t>we</a:t>
            </a:r>
            <a:r>
              <a:rPr lang="cs-CZ" i="1" dirty="0"/>
              <a:t>/ </a:t>
            </a:r>
            <a:r>
              <a:rPr lang="cs-CZ" i="1" dirty="0" err="1"/>
              <a:t>they</a:t>
            </a:r>
            <a:r>
              <a:rPr lang="cs-CZ" i="1" dirty="0"/>
              <a:t>/	</a:t>
            </a:r>
            <a:r>
              <a:rPr lang="cs-CZ" dirty="0"/>
              <a:t>I </a:t>
            </a:r>
            <a:r>
              <a:rPr lang="cs-CZ" b="1" dirty="0" err="1"/>
              <a:t>went</a:t>
            </a:r>
            <a:r>
              <a:rPr lang="cs-CZ" dirty="0"/>
              <a:t>			 I </a:t>
            </a:r>
            <a:r>
              <a:rPr lang="cs-CZ" b="1" dirty="0" err="1"/>
              <a:t>did</a:t>
            </a:r>
            <a:r>
              <a:rPr lang="cs-CZ" dirty="0" err="1"/>
              <a:t>n´t</a:t>
            </a:r>
            <a:r>
              <a:rPr lang="cs-CZ" dirty="0"/>
              <a:t> go		</a:t>
            </a:r>
            <a:r>
              <a:rPr lang="cs-CZ" b="1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go?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He/ </a:t>
            </a:r>
            <a:r>
              <a:rPr lang="cs-CZ" i="1" dirty="0" err="1"/>
              <a:t>she</a:t>
            </a:r>
            <a:r>
              <a:rPr lang="cs-CZ" i="1" dirty="0"/>
              <a:t>/ </a:t>
            </a:r>
            <a:r>
              <a:rPr lang="cs-CZ" i="1" dirty="0" err="1"/>
              <a:t>it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Past </a:t>
            </a:r>
            <a:r>
              <a:rPr lang="cs-CZ" dirty="0" err="1"/>
              <a:t>continuous</a:t>
            </a:r>
            <a:endParaRPr lang="cs-CZ" dirty="0"/>
          </a:p>
          <a:p>
            <a:pPr marL="457200" lvl="1" indent="0">
              <a:buNone/>
            </a:pPr>
            <a:r>
              <a:rPr lang="cs-CZ" i="1" dirty="0"/>
              <a:t>I			</a:t>
            </a:r>
            <a:r>
              <a:rPr lang="cs-CZ" dirty="0"/>
              <a:t>I </a:t>
            </a:r>
            <a:r>
              <a:rPr lang="cs-CZ" b="1" dirty="0"/>
              <a:t> </a:t>
            </a:r>
            <a:r>
              <a:rPr lang="cs-CZ" b="1" dirty="0" err="1"/>
              <a:t>was</a:t>
            </a:r>
            <a:r>
              <a:rPr lang="cs-CZ" b="1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	I </a:t>
            </a:r>
            <a:r>
              <a:rPr lang="cs-CZ" dirty="0" err="1"/>
              <a:t>w</a:t>
            </a:r>
            <a:r>
              <a:rPr lang="cs-CZ" b="1" dirty="0" err="1"/>
              <a:t>as</a:t>
            </a:r>
            <a:r>
              <a:rPr lang="cs-CZ" b="1" dirty="0"/>
              <a:t> </a:t>
            </a:r>
            <a:r>
              <a:rPr lang="cs-CZ" dirty="0"/>
              <a:t>not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</a:t>
            </a:r>
            <a:r>
              <a:rPr lang="cs-CZ" b="1" dirty="0" err="1"/>
              <a:t>Was</a:t>
            </a:r>
            <a:r>
              <a:rPr lang="cs-CZ" dirty="0"/>
              <a:t> I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?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 err="1"/>
              <a:t>you</a:t>
            </a:r>
            <a:r>
              <a:rPr lang="cs-CZ" i="1" dirty="0"/>
              <a:t>/ </a:t>
            </a:r>
            <a:r>
              <a:rPr lang="cs-CZ" i="1" dirty="0" err="1"/>
              <a:t>we</a:t>
            </a:r>
            <a:r>
              <a:rPr lang="cs-CZ" i="1" dirty="0"/>
              <a:t>/ </a:t>
            </a:r>
            <a:r>
              <a:rPr lang="cs-CZ" i="1" dirty="0" err="1"/>
              <a:t>they</a:t>
            </a:r>
            <a:r>
              <a:rPr lang="cs-CZ" i="1" dirty="0"/>
              <a:t>       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b="1" dirty="0"/>
              <a:t> </a:t>
            </a:r>
            <a:r>
              <a:rPr lang="cs-CZ" b="1" dirty="0" err="1"/>
              <a:t>were</a:t>
            </a:r>
            <a:r>
              <a:rPr lang="cs-CZ" b="1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b="1" dirty="0" err="1"/>
              <a:t>were</a:t>
            </a:r>
            <a:r>
              <a:rPr lang="cs-CZ" b="1" dirty="0"/>
              <a:t> </a:t>
            </a:r>
            <a:r>
              <a:rPr lang="cs-CZ" dirty="0"/>
              <a:t>not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</a:t>
            </a:r>
            <a:r>
              <a:rPr lang="cs-CZ" b="1" dirty="0" err="1"/>
              <a:t>Were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?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He/ </a:t>
            </a:r>
            <a:r>
              <a:rPr lang="cs-CZ" i="1" dirty="0" err="1"/>
              <a:t>she</a:t>
            </a:r>
            <a:r>
              <a:rPr lang="cs-CZ" i="1" dirty="0"/>
              <a:t>/ </a:t>
            </a:r>
            <a:r>
              <a:rPr lang="cs-CZ" i="1" dirty="0" err="1"/>
              <a:t>it</a:t>
            </a:r>
            <a:r>
              <a:rPr lang="cs-CZ" i="1" dirty="0"/>
              <a:t>		</a:t>
            </a:r>
            <a:r>
              <a:rPr lang="cs-CZ" dirty="0"/>
              <a:t>He </a:t>
            </a:r>
            <a:r>
              <a:rPr lang="cs-CZ" b="1" dirty="0" err="1"/>
              <a:t>was</a:t>
            </a:r>
            <a:r>
              <a:rPr lang="cs-CZ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	He </a:t>
            </a:r>
            <a:r>
              <a:rPr lang="cs-CZ" b="1" dirty="0" err="1"/>
              <a:t>was</a:t>
            </a:r>
            <a:r>
              <a:rPr lang="cs-CZ" dirty="0" err="1"/>
              <a:t>n´t</a:t>
            </a:r>
            <a:r>
              <a:rPr lang="cs-CZ" dirty="0"/>
              <a:t>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	</a:t>
            </a:r>
            <a:r>
              <a:rPr lang="cs-CZ" b="1" dirty="0" err="1"/>
              <a:t>Was</a:t>
            </a:r>
            <a:r>
              <a:rPr lang="cs-CZ" dirty="0"/>
              <a:t> he </a:t>
            </a:r>
            <a:r>
              <a:rPr lang="cs-CZ" dirty="0" err="1"/>
              <a:t>go</a:t>
            </a:r>
            <a:r>
              <a:rPr lang="cs-CZ" b="1" dirty="0" err="1"/>
              <a:t>ing</a:t>
            </a:r>
            <a:r>
              <a:rPr lang="cs-CZ" dirty="0"/>
              <a:t>?</a:t>
            </a:r>
            <a:endParaRPr lang="cs-CZ" i="1" dirty="0"/>
          </a:p>
          <a:p>
            <a:pPr marL="457200" lvl="1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885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9B9802-D091-4B16-876B-4301D41D5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931333"/>
            <a:ext cx="10608733" cy="524563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			positive		negative		</a:t>
            </a:r>
            <a:r>
              <a:rPr lang="cs-CZ" dirty="0" err="1"/>
              <a:t>question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endParaRPr lang="cs-CZ" dirty="0"/>
          </a:p>
          <a:p>
            <a:pPr marL="457200" lvl="1" indent="0">
              <a:buNone/>
            </a:pPr>
            <a:r>
              <a:rPr lang="cs-CZ" sz="1600" i="1" dirty="0"/>
              <a:t>I/ </a:t>
            </a:r>
            <a:r>
              <a:rPr lang="cs-CZ" sz="1600" i="1" dirty="0" err="1"/>
              <a:t>you</a:t>
            </a:r>
            <a:r>
              <a:rPr lang="cs-CZ" sz="1600" i="1" dirty="0"/>
              <a:t>/ </a:t>
            </a:r>
            <a:r>
              <a:rPr lang="cs-CZ" sz="1600" i="1" dirty="0" err="1"/>
              <a:t>we</a:t>
            </a:r>
            <a:r>
              <a:rPr lang="cs-CZ" sz="1600" i="1" dirty="0"/>
              <a:t>/ </a:t>
            </a:r>
            <a:r>
              <a:rPr lang="cs-CZ" sz="1600" i="1" dirty="0" err="1"/>
              <a:t>they</a:t>
            </a:r>
            <a:r>
              <a:rPr lang="cs-CZ" sz="1600" i="1" dirty="0"/>
              <a:t>		</a:t>
            </a:r>
            <a:r>
              <a:rPr lang="cs-CZ" dirty="0"/>
              <a:t>I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dirty="0" err="1"/>
              <a:t>go</a:t>
            </a:r>
            <a:r>
              <a:rPr lang="cs-CZ" b="1" dirty="0" err="1"/>
              <a:t>ne</a:t>
            </a:r>
            <a:r>
              <a:rPr lang="cs-CZ" dirty="0"/>
              <a:t>		 I </a:t>
            </a:r>
            <a:r>
              <a:rPr lang="cs-CZ" b="1" dirty="0" err="1"/>
              <a:t>have</a:t>
            </a:r>
            <a:r>
              <a:rPr lang="cs-CZ" dirty="0" err="1"/>
              <a:t>n´t</a:t>
            </a:r>
            <a:r>
              <a:rPr lang="cs-CZ" dirty="0"/>
              <a:t> </a:t>
            </a:r>
            <a:r>
              <a:rPr lang="cs-CZ" dirty="0" err="1"/>
              <a:t>go</a:t>
            </a:r>
            <a:r>
              <a:rPr lang="cs-CZ" b="1" dirty="0" err="1"/>
              <a:t>ne</a:t>
            </a:r>
            <a:r>
              <a:rPr lang="cs-CZ" dirty="0"/>
              <a:t>	</a:t>
            </a:r>
            <a:r>
              <a:rPr lang="cs-CZ" b="1" dirty="0" err="1"/>
              <a:t>Have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go</a:t>
            </a:r>
            <a:r>
              <a:rPr lang="cs-CZ" b="1" dirty="0" err="1"/>
              <a:t>ne</a:t>
            </a:r>
            <a:r>
              <a:rPr lang="cs-CZ" dirty="0"/>
              <a:t>?</a:t>
            </a:r>
          </a:p>
          <a:p>
            <a:pPr marL="457200" lvl="1" indent="0">
              <a:buNone/>
            </a:pPr>
            <a:r>
              <a:rPr lang="cs-CZ" sz="1600" i="1" dirty="0"/>
              <a:t>He/ </a:t>
            </a:r>
            <a:r>
              <a:rPr lang="cs-CZ" sz="1600" i="1" dirty="0" err="1"/>
              <a:t>she</a:t>
            </a:r>
            <a:r>
              <a:rPr lang="cs-CZ" sz="1600" i="1" dirty="0"/>
              <a:t>/ </a:t>
            </a:r>
            <a:r>
              <a:rPr lang="cs-CZ" sz="1600" i="1" dirty="0" err="1"/>
              <a:t>it</a:t>
            </a:r>
            <a:r>
              <a:rPr lang="cs-CZ" sz="1600" i="1" dirty="0"/>
              <a:t>	</a:t>
            </a:r>
            <a:r>
              <a:rPr lang="cs-CZ" sz="1100" i="1" dirty="0"/>
              <a:t>	</a:t>
            </a:r>
            <a:r>
              <a:rPr lang="cs-CZ" dirty="0"/>
              <a:t>He </a:t>
            </a:r>
            <a:r>
              <a:rPr lang="cs-CZ" b="1" dirty="0"/>
              <a:t>has </a:t>
            </a:r>
            <a:r>
              <a:rPr lang="cs-CZ" dirty="0" err="1"/>
              <a:t>go</a:t>
            </a:r>
            <a:r>
              <a:rPr lang="cs-CZ" b="1" dirty="0" err="1"/>
              <a:t>ne</a:t>
            </a:r>
            <a:r>
              <a:rPr lang="cs-CZ" b="1" dirty="0"/>
              <a:t>	              </a:t>
            </a:r>
            <a:r>
              <a:rPr lang="cs-CZ" dirty="0"/>
              <a:t>He </a:t>
            </a:r>
            <a:r>
              <a:rPr lang="cs-CZ" b="1" dirty="0" err="1"/>
              <a:t>hasn</a:t>
            </a:r>
            <a:r>
              <a:rPr lang="cs-CZ" dirty="0" err="1"/>
              <a:t>´t</a:t>
            </a:r>
            <a:r>
              <a:rPr lang="cs-CZ" dirty="0"/>
              <a:t> </a:t>
            </a:r>
            <a:r>
              <a:rPr lang="cs-CZ"/>
              <a:t>go</a:t>
            </a:r>
            <a:r>
              <a:rPr lang="cs-CZ" b="1"/>
              <a:t>ne</a:t>
            </a:r>
            <a:r>
              <a:rPr lang="cs-CZ" dirty="0"/>
              <a:t>	</a:t>
            </a:r>
            <a:r>
              <a:rPr lang="cs-CZ" b="1" dirty="0"/>
              <a:t> Has</a:t>
            </a:r>
            <a:r>
              <a:rPr lang="cs-CZ" dirty="0"/>
              <a:t> he </a:t>
            </a:r>
            <a:r>
              <a:rPr lang="cs-CZ" dirty="0" err="1"/>
              <a:t>go</a:t>
            </a:r>
            <a:r>
              <a:rPr lang="cs-CZ" b="1" dirty="0" err="1"/>
              <a:t>ne</a:t>
            </a:r>
            <a:r>
              <a:rPr lang="cs-CZ" dirty="0"/>
              <a:t>?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tenses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/>
              <a:t>will</a:t>
            </a:r>
            <a:r>
              <a:rPr lang="cs-CZ" i="1" dirty="0"/>
              <a:t>		</a:t>
            </a:r>
            <a:r>
              <a:rPr lang="cs-CZ" dirty="0"/>
              <a:t> </a:t>
            </a:r>
            <a:r>
              <a:rPr lang="cs-CZ" sz="2400" dirty="0"/>
              <a:t>I </a:t>
            </a:r>
            <a:r>
              <a:rPr lang="cs-CZ" sz="2400" b="1" dirty="0" err="1"/>
              <a:t>will</a:t>
            </a:r>
            <a:r>
              <a:rPr lang="cs-CZ" sz="2400" b="1" dirty="0"/>
              <a:t> </a:t>
            </a:r>
            <a:r>
              <a:rPr lang="cs-CZ" sz="2400" dirty="0"/>
              <a:t>go		 I </a:t>
            </a:r>
            <a:r>
              <a:rPr lang="cs-CZ" sz="2400" b="1" dirty="0" err="1"/>
              <a:t>will</a:t>
            </a:r>
            <a:r>
              <a:rPr lang="cs-CZ" sz="2400" b="1" dirty="0"/>
              <a:t> not (</a:t>
            </a:r>
            <a:r>
              <a:rPr lang="cs-CZ" sz="2400" b="1" dirty="0" err="1"/>
              <a:t>wo</a:t>
            </a:r>
            <a:r>
              <a:rPr lang="cs-CZ" sz="2400" dirty="0" err="1"/>
              <a:t>n´t</a:t>
            </a:r>
            <a:r>
              <a:rPr lang="cs-CZ" sz="2400" dirty="0"/>
              <a:t>) go	     </a:t>
            </a:r>
            <a:r>
              <a:rPr lang="cs-CZ" sz="2400" b="1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go?</a:t>
            </a:r>
            <a:endParaRPr lang="cs-CZ" sz="2400" i="1" dirty="0"/>
          </a:p>
          <a:p>
            <a:pPr marL="457200" lvl="1" indent="0">
              <a:buNone/>
            </a:pPr>
            <a:r>
              <a:rPr lang="cs-CZ" sz="1600" i="1" dirty="0"/>
              <a:t>I/ </a:t>
            </a:r>
            <a:r>
              <a:rPr lang="cs-CZ" sz="1600" i="1" dirty="0" err="1"/>
              <a:t>you</a:t>
            </a:r>
            <a:r>
              <a:rPr lang="cs-CZ" sz="1600" i="1" dirty="0"/>
              <a:t>/ </a:t>
            </a:r>
            <a:r>
              <a:rPr lang="cs-CZ" sz="1600" i="1" dirty="0" err="1"/>
              <a:t>we</a:t>
            </a:r>
            <a:r>
              <a:rPr lang="cs-CZ" sz="1600" i="1" dirty="0"/>
              <a:t>/ </a:t>
            </a:r>
            <a:r>
              <a:rPr lang="cs-CZ" sz="1600" i="1" dirty="0" err="1"/>
              <a:t>they</a:t>
            </a:r>
            <a:r>
              <a:rPr lang="cs-CZ" sz="1600" i="1" dirty="0"/>
              <a:t>/he/ </a:t>
            </a:r>
            <a:r>
              <a:rPr lang="cs-CZ" sz="1600" i="1" dirty="0" err="1"/>
              <a:t>she</a:t>
            </a:r>
            <a:r>
              <a:rPr lang="cs-CZ" sz="1600" i="1" dirty="0"/>
              <a:t>/ </a:t>
            </a:r>
            <a:r>
              <a:rPr lang="cs-CZ" sz="1600" i="1" dirty="0" err="1"/>
              <a:t>it</a:t>
            </a:r>
            <a:endParaRPr lang="cs-CZ" sz="1600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continuous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simple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6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437</Words>
  <Application>Microsoft Office PowerPoint</Application>
  <PresentationFormat>Širokoúhlá obrazovka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Present/ past tenses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Present/ past tenses</dc:title>
  <dc:creator>Náhlovská Alena</dc:creator>
  <cp:lastModifiedBy>Petr Náhlovský</cp:lastModifiedBy>
  <cp:revision>5</cp:revision>
  <dcterms:created xsi:type="dcterms:W3CDTF">2023-10-02T07:51:38Z</dcterms:created>
  <dcterms:modified xsi:type="dcterms:W3CDTF">2023-10-02T16:28:45Z</dcterms:modified>
</cp:coreProperties>
</file>